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61"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857C61-A924-4C2D-8630-A8F671243235}" type="doc">
      <dgm:prSet loTypeId="urn:microsoft.com/office/officeart/2005/8/layout/process4" loCatId="process" qsTypeId="urn:microsoft.com/office/officeart/2005/8/quickstyle/3d1" qsCatId="3D" csTypeId="urn:microsoft.com/office/officeart/2005/8/colors/accent1_2" csCatId="accent1" phldr="1"/>
      <dgm:spPr/>
      <dgm:t>
        <a:bodyPr/>
        <a:lstStyle/>
        <a:p>
          <a:endParaRPr lang="en-GB"/>
        </a:p>
      </dgm:t>
    </dgm:pt>
    <dgm:pt modelId="{20B8843F-CAC4-4982-A706-534512A3472B}">
      <dgm:prSet custT="1"/>
      <dgm:spPr/>
      <dgm:t>
        <a:bodyPr/>
        <a:lstStyle/>
        <a:p>
          <a:pPr rtl="0"/>
          <a:r>
            <a:rPr lang="en-GB" sz="2000" b="1" dirty="0" smtClean="0">
              <a:latin typeface="Arial" pitchFamily="34" charset="0"/>
              <a:cs typeface="Arial" pitchFamily="34" charset="0"/>
            </a:rPr>
            <a:t>What we do</a:t>
          </a:r>
          <a:endParaRPr lang="en-GB" sz="2000" dirty="0">
            <a:latin typeface="Arial" pitchFamily="34" charset="0"/>
            <a:cs typeface="Arial" pitchFamily="34" charset="0"/>
          </a:endParaRPr>
        </a:p>
      </dgm:t>
    </dgm:pt>
    <dgm:pt modelId="{B460C42A-65C3-4AC8-A9CE-1AFF63AEEE58}" type="parTrans" cxnId="{2CEC24DA-07A9-4167-9732-3FA1DB55DF40}">
      <dgm:prSet/>
      <dgm:spPr/>
      <dgm:t>
        <a:bodyPr/>
        <a:lstStyle/>
        <a:p>
          <a:endParaRPr lang="en-GB">
            <a:latin typeface="Arial" pitchFamily="34" charset="0"/>
            <a:cs typeface="Arial" pitchFamily="34" charset="0"/>
          </a:endParaRPr>
        </a:p>
      </dgm:t>
    </dgm:pt>
    <dgm:pt modelId="{6E00B43F-BBD6-4F8E-BB4C-CB01DC6D8F06}" type="sibTrans" cxnId="{2CEC24DA-07A9-4167-9732-3FA1DB55DF40}">
      <dgm:prSet/>
      <dgm:spPr/>
      <dgm:t>
        <a:bodyPr/>
        <a:lstStyle/>
        <a:p>
          <a:endParaRPr lang="en-GB">
            <a:latin typeface="Arial" pitchFamily="34" charset="0"/>
            <a:cs typeface="Arial" pitchFamily="34" charset="0"/>
          </a:endParaRPr>
        </a:p>
      </dgm:t>
    </dgm:pt>
    <dgm:pt modelId="{42A1F792-CE77-4680-BDDE-BE30C739179D}">
      <dgm:prSet custT="1"/>
      <dgm:spPr/>
      <dgm:t>
        <a:bodyPr/>
        <a:lstStyle/>
        <a:p>
          <a:pPr rtl="0"/>
          <a:r>
            <a:rPr lang="en-GB" sz="2000" dirty="0" smtClean="0">
              <a:latin typeface="Arial" pitchFamily="34" charset="0"/>
              <a:cs typeface="Arial" pitchFamily="34" charset="0"/>
            </a:rPr>
            <a:t>Children have the opportunity to be supported and to learn to support others through nurture groups. We also have well developed systems of buddies, servant leaders, sports leaders and peer supporters</a:t>
          </a:r>
          <a:endParaRPr lang="en-GB" sz="2000" dirty="0">
            <a:latin typeface="Arial" pitchFamily="34" charset="0"/>
            <a:cs typeface="Arial" pitchFamily="34" charset="0"/>
          </a:endParaRPr>
        </a:p>
      </dgm:t>
    </dgm:pt>
    <dgm:pt modelId="{53D90EC2-6B19-418E-8DFE-86E0AE820670}" type="parTrans" cxnId="{62605CF6-D52E-4732-B675-5C635040085D}">
      <dgm:prSet/>
      <dgm:spPr/>
      <dgm:t>
        <a:bodyPr/>
        <a:lstStyle/>
        <a:p>
          <a:endParaRPr lang="en-GB">
            <a:latin typeface="Arial" pitchFamily="34" charset="0"/>
            <a:cs typeface="Arial" pitchFamily="34" charset="0"/>
          </a:endParaRPr>
        </a:p>
      </dgm:t>
    </dgm:pt>
    <dgm:pt modelId="{FC4605D3-CBD3-4A63-8C66-D071ACADBD57}" type="sibTrans" cxnId="{62605CF6-D52E-4732-B675-5C635040085D}">
      <dgm:prSet/>
      <dgm:spPr/>
      <dgm:t>
        <a:bodyPr/>
        <a:lstStyle/>
        <a:p>
          <a:endParaRPr lang="en-GB">
            <a:latin typeface="Arial" pitchFamily="34" charset="0"/>
            <a:cs typeface="Arial" pitchFamily="34" charset="0"/>
          </a:endParaRPr>
        </a:p>
      </dgm:t>
    </dgm:pt>
    <dgm:pt modelId="{51F85F59-0150-4766-88B7-5B12658F4EA1}">
      <dgm:prSet custT="1"/>
      <dgm:spPr/>
      <dgm:t>
        <a:bodyPr/>
        <a:lstStyle/>
        <a:p>
          <a:pPr rtl="0"/>
          <a:r>
            <a:rPr lang="en-GB" sz="2000" b="1" dirty="0" smtClean="0">
              <a:latin typeface="Arial" pitchFamily="34" charset="0"/>
              <a:cs typeface="Arial" pitchFamily="34" charset="0"/>
            </a:rPr>
            <a:t>The impact</a:t>
          </a:r>
          <a:endParaRPr lang="en-GB" sz="2000" dirty="0">
            <a:latin typeface="Arial" pitchFamily="34" charset="0"/>
            <a:cs typeface="Arial" pitchFamily="34" charset="0"/>
          </a:endParaRPr>
        </a:p>
      </dgm:t>
    </dgm:pt>
    <dgm:pt modelId="{4554835E-A368-4D89-9440-A7F0378971B1}" type="parTrans" cxnId="{43530BB9-C307-46F4-9BFE-F225652AB80C}">
      <dgm:prSet/>
      <dgm:spPr/>
      <dgm:t>
        <a:bodyPr/>
        <a:lstStyle/>
        <a:p>
          <a:endParaRPr lang="en-GB">
            <a:latin typeface="Arial" pitchFamily="34" charset="0"/>
            <a:cs typeface="Arial" pitchFamily="34" charset="0"/>
          </a:endParaRPr>
        </a:p>
      </dgm:t>
    </dgm:pt>
    <dgm:pt modelId="{03C40480-978A-426E-BAAF-3A266D6A29DE}" type="sibTrans" cxnId="{43530BB9-C307-46F4-9BFE-F225652AB80C}">
      <dgm:prSet/>
      <dgm:spPr/>
      <dgm:t>
        <a:bodyPr/>
        <a:lstStyle/>
        <a:p>
          <a:endParaRPr lang="en-GB">
            <a:latin typeface="Arial" pitchFamily="34" charset="0"/>
            <a:cs typeface="Arial" pitchFamily="34" charset="0"/>
          </a:endParaRPr>
        </a:p>
      </dgm:t>
    </dgm:pt>
    <dgm:pt modelId="{89B2E3FF-7828-4DF8-98C3-552E06A4C545}">
      <dgm:prSet custT="1"/>
      <dgm:spPr/>
      <dgm:t>
        <a:bodyPr/>
        <a:lstStyle/>
        <a:p>
          <a:pPr rtl="0"/>
          <a:r>
            <a:rPr lang="en-GB" sz="2000" dirty="0" smtClean="0">
              <a:latin typeface="Arial" pitchFamily="34" charset="0"/>
              <a:cs typeface="Arial" pitchFamily="34" charset="0"/>
            </a:rPr>
            <a:t>Our children recognise and respect how people see things from different viewpoints. They can articulate our ethos and vision of a diverse, inclusive, tolerant and equitable society </a:t>
          </a:r>
          <a:endParaRPr lang="en-GB" sz="2000" dirty="0">
            <a:latin typeface="Arial" pitchFamily="34" charset="0"/>
            <a:cs typeface="Arial" pitchFamily="34" charset="0"/>
          </a:endParaRPr>
        </a:p>
      </dgm:t>
    </dgm:pt>
    <dgm:pt modelId="{43984F7F-21A1-42BB-88E8-19BD8226ED96}" type="parTrans" cxnId="{55D117A6-EE4E-4F7D-9407-8ED385D6F44E}">
      <dgm:prSet/>
      <dgm:spPr/>
      <dgm:t>
        <a:bodyPr/>
        <a:lstStyle/>
        <a:p>
          <a:endParaRPr lang="en-GB">
            <a:latin typeface="Arial" pitchFamily="34" charset="0"/>
            <a:cs typeface="Arial" pitchFamily="34" charset="0"/>
          </a:endParaRPr>
        </a:p>
      </dgm:t>
    </dgm:pt>
    <dgm:pt modelId="{5EB29B01-1DA2-4841-9B8D-6976F6326BC1}" type="sibTrans" cxnId="{55D117A6-EE4E-4F7D-9407-8ED385D6F44E}">
      <dgm:prSet/>
      <dgm:spPr/>
      <dgm:t>
        <a:bodyPr/>
        <a:lstStyle/>
        <a:p>
          <a:endParaRPr lang="en-GB">
            <a:latin typeface="Arial" pitchFamily="34" charset="0"/>
            <a:cs typeface="Arial" pitchFamily="34" charset="0"/>
          </a:endParaRPr>
        </a:p>
      </dgm:t>
    </dgm:pt>
    <dgm:pt modelId="{E9812782-CB8C-4E6A-A74D-0C0C91DFEA6E}" type="pres">
      <dgm:prSet presAssocID="{94857C61-A924-4C2D-8630-A8F671243235}" presName="Name0" presStyleCnt="0">
        <dgm:presLayoutVars>
          <dgm:dir/>
          <dgm:animLvl val="lvl"/>
          <dgm:resizeHandles val="exact"/>
        </dgm:presLayoutVars>
      </dgm:prSet>
      <dgm:spPr/>
      <dgm:t>
        <a:bodyPr/>
        <a:lstStyle/>
        <a:p>
          <a:endParaRPr lang="en-GB"/>
        </a:p>
      </dgm:t>
    </dgm:pt>
    <dgm:pt modelId="{E9CE500A-810C-44EC-8DCD-5AD77BDB542C}" type="pres">
      <dgm:prSet presAssocID="{89B2E3FF-7828-4DF8-98C3-552E06A4C545}" presName="boxAndChildren" presStyleCnt="0"/>
      <dgm:spPr/>
    </dgm:pt>
    <dgm:pt modelId="{78C81056-2A5B-4E92-978D-2F5B9C9B15F0}" type="pres">
      <dgm:prSet presAssocID="{89B2E3FF-7828-4DF8-98C3-552E06A4C545}" presName="parentTextBox" presStyleLbl="node1" presStyleIdx="0" presStyleCnt="4"/>
      <dgm:spPr/>
      <dgm:t>
        <a:bodyPr/>
        <a:lstStyle/>
        <a:p>
          <a:endParaRPr lang="en-GB"/>
        </a:p>
      </dgm:t>
    </dgm:pt>
    <dgm:pt modelId="{669F9A2C-4F94-4C7B-8D58-5DB74572FBC7}" type="pres">
      <dgm:prSet presAssocID="{03C40480-978A-426E-BAAF-3A266D6A29DE}" presName="sp" presStyleCnt="0"/>
      <dgm:spPr/>
    </dgm:pt>
    <dgm:pt modelId="{DF5BF1AC-C9EF-4662-B1CD-32436B529691}" type="pres">
      <dgm:prSet presAssocID="{51F85F59-0150-4766-88B7-5B12658F4EA1}" presName="arrowAndChildren" presStyleCnt="0"/>
      <dgm:spPr/>
    </dgm:pt>
    <dgm:pt modelId="{9B4E66C3-C63E-4C00-A67E-0FBFFC6A6452}" type="pres">
      <dgm:prSet presAssocID="{51F85F59-0150-4766-88B7-5B12658F4EA1}" presName="parentTextArrow" presStyleLbl="node1" presStyleIdx="1" presStyleCnt="4"/>
      <dgm:spPr/>
      <dgm:t>
        <a:bodyPr/>
        <a:lstStyle/>
        <a:p>
          <a:endParaRPr lang="en-GB"/>
        </a:p>
      </dgm:t>
    </dgm:pt>
    <dgm:pt modelId="{3E66D6DD-068A-4A52-924D-CC175119A141}" type="pres">
      <dgm:prSet presAssocID="{FC4605D3-CBD3-4A63-8C66-D071ACADBD57}" presName="sp" presStyleCnt="0"/>
      <dgm:spPr/>
    </dgm:pt>
    <dgm:pt modelId="{9B62C440-7E68-4FF6-BD6A-559A5F999E79}" type="pres">
      <dgm:prSet presAssocID="{42A1F792-CE77-4680-BDDE-BE30C739179D}" presName="arrowAndChildren" presStyleCnt="0"/>
      <dgm:spPr/>
    </dgm:pt>
    <dgm:pt modelId="{77DFA87A-C1F8-4F98-BBE6-A706002DAB84}" type="pres">
      <dgm:prSet presAssocID="{42A1F792-CE77-4680-BDDE-BE30C739179D}" presName="parentTextArrow" presStyleLbl="node1" presStyleIdx="2" presStyleCnt="4"/>
      <dgm:spPr/>
      <dgm:t>
        <a:bodyPr/>
        <a:lstStyle/>
        <a:p>
          <a:endParaRPr lang="en-GB"/>
        </a:p>
      </dgm:t>
    </dgm:pt>
    <dgm:pt modelId="{956B7117-7BDB-4972-8F4E-4905FF2120EB}" type="pres">
      <dgm:prSet presAssocID="{6E00B43F-BBD6-4F8E-BB4C-CB01DC6D8F06}" presName="sp" presStyleCnt="0"/>
      <dgm:spPr/>
    </dgm:pt>
    <dgm:pt modelId="{9252C74D-D9E2-4DC8-8949-C3DA1E6C9E50}" type="pres">
      <dgm:prSet presAssocID="{20B8843F-CAC4-4982-A706-534512A3472B}" presName="arrowAndChildren" presStyleCnt="0"/>
      <dgm:spPr/>
    </dgm:pt>
    <dgm:pt modelId="{7BE4B51D-3474-4E8B-AD9B-02654E648B0E}" type="pres">
      <dgm:prSet presAssocID="{20B8843F-CAC4-4982-A706-534512A3472B}" presName="parentTextArrow" presStyleLbl="node1" presStyleIdx="3" presStyleCnt="4"/>
      <dgm:spPr/>
      <dgm:t>
        <a:bodyPr/>
        <a:lstStyle/>
        <a:p>
          <a:endParaRPr lang="en-GB"/>
        </a:p>
      </dgm:t>
    </dgm:pt>
  </dgm:ptLst>
  <dgm:cxnLst>
    <dgm:cxn modelId="{2CEC24DA-07A9-4167-9732-3FA1DB55DF40}" srcId="{94857C61-A924-4C2D-8630-A8F671243235}" destId="{20B8843F-CAC4-4982-A706-534512A3472B}" srcOrd="0" destOrd="0" parTransId="{B460C42A-65C3-4AC8-A9CE-1AFF63AEEE58}" sibTransId="{6E00B43F-BBD6-4F8E-BB4C-CB01DC6D8F06}"/>
    <dgm:cxn modelId="{2D199599-82F9-48CA-97F3-DE3C21EA8EA0}" type="presOf" srcId="{94857C61-A924-4C2D-8630-A8F671243235}" destId="{E9812782-CB8C-4E6A-A74D-0C0C91DFEA6E}" srcOrd="0" destOrd="0" presId="urn:microsoft.com/office/officeart/2005/8/layout/process4"/>
    <dgm:cxn modelId="{43530BB9-C307-46F4-9BFE-F225652AB80C}" srcId="{94857C61-A924-4C2D-8630-A8F671243235}" destId="{51F85F59-0150-4766-88B7-5B12658F4EA1}" srcOrd="2" destOrd="0" parTransId="{4554835E-A368-4D89-9440-A7F0378971B1}" sibTransId="{03C40480-978A-426E-BAAF-3A266D6A29DE}"/>
    <dgm:cxn modelId="{69F3AE61-E4F8-4539-A7C9-C2AAEAACACDD}" type="presOf" srcId="{20B8843F-CAC4-4982-A706-534512A3472B}" destId="{7BE4B51D-3474-4E8B-AD9B-02654E648B0E}" srcOrd="0" destOrd="0" presId="urn:microsoft.com/office/officeart/2005/8/layout/process4"/>
    <dgm:cxn modelId="{55D117A6-EE4E-4F7D-9407-8ED385D6F44E}" srcId="{94857C61-A924-4C2D-8630-A8F671243235}" destId="{89B2E3FF-7828-4DF8-98C3-552E06A4C545}" srcOrd="3" destOrd="0" parTransId="{43984F7F-21A1-42BB-88E8-19BD8226ED96}" sibTransId="{5EB29B01-1DA2-4841-9B8D-6976F6326BC1}"/>
    <dgm:cxn modelId="{B3FABE46-7B2F-4B4C-AC7E-1D22CDF38F39}" type="presOf" srcId="{42A1F792-CE77-4680-BDDE-BE30C739179D}" destId="{77DFA87A-C1F8-4F98-BBE6-A706002DAB84}" srcOrd="0" destOrd="0" presId="urn:microsoft.com/office/officeart/2005/8/layout/process4"/>
    <dgm:cxn modelId="{315E56E1-B296-4C8A-9E90-38EE64DB2E06}" type="presOf" srcId="{89B2E3FF-7828-4DF8-98C3-552E06A4C545}" destId="{78C81056-2A5B-4E92-978D-2F5B9C9B15F0}" srcOrd="0" destOrd="0" presId="urn:microsoft.com/office/officeart/2005/8/layout/process4"/>
    <dgm:cxn modelId="{62605CF6-D52E-4732-B675-5C635040085D}" srcId="{94857C61-A924-4C2D-8630-A8F671243235}" destId="{42A1F792-CE77-4680-BDDE-BE30C739179D}" srcOrd="1" destOrd="0" parTransId="{53D90EC2-6B19-418E-8DFE-86E0AE820670}" sibTransId="{FC4605D3-CBD3-4A63-8C66-D071ACADBD57}"/>
    <dgm:cxn modelId="{15A6CA06-4D98-4DBC-80B0-B640E05408C4}" type="presOf" srcId="{51F85F59-0150-4766-88B7-5B12658F4EA1}" destId="{9B4E66C3-C63E-4C00-A67E-0FBFFC6A6452}" srcOrd="0" destOrd="0" presId="urn:microsoft.com/office/officeart/2005/8/layout/process4"/>
    <dgm:cxn modelId="{2AD63AFF-855B-41DC-94F7-04F6EE75CAB7}" type="presParOf" srcId="{E9812782-CB8C-4E6A-A74D-0C0C91DFEA6E}" destId="{E9CE500A-810C-44EC-8DCD-5AD77BDB542C}" srcOrd="0" destOrd="0" presId="urn:microsoft.com/office/officeart/2005/8/layout/process4"/>
    <dgm:cxn modelId="{3E68A69B-6C88-43A9-9149-C494CE5CEA2F}" type="presParOf" srcId="{E9CE500A-810C-44EC-8DCD-5AD77BDB542C}" destId="{78C81056-2A5B-4E92-978D-2F5B9C9B15F0}" srcOrd="0" destOrd="0" presId="urn:microsoft.com/office/officeart/2005/8/layout/process4"/>
    <dgm:cxn modelId="{1FC0891F-3118-4D9A-9AEA-C05C710AA5A1}" type="presParOf" srcId="{E9812782-CB8C-4E6A-A74D-0C0C91DFEA6E}" destId="{669F9A2C-4F94-4C7B-8D58-5DB74572FBC7}" srcOrd="1" destOrd="0" presId="urn:microsoft.com/office/officeart/2005/8/layout/process4"/>
    <dgm:cxn modelId="{179EE2D0-5935-40E7-B2CC-C07349AD9352}" type="presParOf" srcId="{E9812782-CB8C-4E6A-A74D-0C0C91DFEA6E}" destId="{DF5BF1AC-C9EF-4662-B1CD-32436B529691}" srcOrd="2" destOrd="0" presId="urn:microsoft.com/office/officeart/2005/8/layout/process4"/>
    <dgm:cxn modelId="{ACC20CC7-1B86-43FB-BA8B-0FCDBC157096}" type="presParOf" srcId="{DF5BF1AC-C9EF-4662-B1CD-32436B529691}" destId="{9B4E66C3-C63E-4C00-A67E-0FBFFC6A6452}" srcOrd="0" destOrd="0" presId="urn:microsoft.com/office/officeart/2005/8/layout/process4"/>
    <dgm:cxn modelId="{C3DDE74E-8F45-451B-9535-7976DB0E506D}" type="presParOf" srcId="{E9812782-CB8C-4E6A-A74D-0C0C91DFEA6E}" destId="{3E66D6DD-068A-4A52-924D-CC175119A141}" srcOrd="3" destOrd="0" presId="urn:microsoft.com/office/officeart/2005/8/layout/process4"/>
    <dgm:cxn modelId="{8186C2DB-BD60-4A7E-8C15-ADFCC748E2F2}" type="presParOf" srcId="{E9812782-CB8C-4E6A-A74D-0C0C91DFEA6E}" destId="{9B62C440-7E68-4FF6-BD6A-559A5F999E79}" srcOrd="4" destOrd="0" presId="urn:microsoft.com/office/officeart/2005/8/layout/process4"/>
    <dgm:cxn modelId="{4BCDB416-076B-40E9-8CD2-711F1EF5C8C1}" type="presParOf" srcId="{9B62C440-7E68-4FF6-BD6A-559A5F999E79}" destId="{77DFA87A-C1F8-4F98-BBE6-A706002DAB84}" srcOrd="0" destOrd="0" presId="urn:microsoft.com/office/officeart/2005/8/layout/process4"/>
    <dgm:cxn modelId="{A20F7325-D400-4228-B91C-97C58304CF4A}" type="presParOf" srcId="{E9812782-CB8C-4E6A-A74D-0C0C91DFEA6E}" destId="{956B7117-7BDB-4972-8F4E-4905FF2120EB}" srcOrd="5" destOrd="0" presId="urn:microsoft.com/office/officeart/2005/8/layout/process4"/>
    <dgm:cxn modelId="{185075D8-F7A5-4AB8-B110-CFB65929FA2A}" type="presParOf" srcId="{E9812782-CB8C-4E6A-A74D-0C0C91DFEA6E}" destId="{9252C74D-D9E2-4DC8-8949-C3DA1E6C9E50}" srcOrd="6" destOrd="0" presId="urn:microsoft.com/office/officeart/2005/8/layout/process4"/>
    <dgm:cxn modelId="{053E7798-658F-4FE8-A884-9FB71929ADD1}" type="presParOf" srcId="{9252C74D-D9E2-4DC8-8949-C3DA1E6C9E50}" destId="{7BE4B51D-3474-4E8B-AD9B-02654E648B0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69770B0-8C18-4438-8D11-B9F86E25C8EE}" type="doc">
      <dgm:prSet loTypeId="urn:microsoft.com/office/officeart/2005/8/layout/process4" loCatId="list" qsTypeId="urn:microsoft.com/office/officeart/2005/8/quickstyle/simple1" qsCatId="simple" csTypeId="urn:microsoft.com/office/officeart/2005/8/colors/accent4_2" csCatId="accent4" phldr="1"/>
      <dgm:spPr/>
      <dgm:t>
        <a:bodyPr/>
        <a:lstStyle/>
        <a:p>
          <a:endParaRPr lang="en-GB"/>
        </a:p>
      </dgm:t>
    </dgm:pt>
    <dgm:pt modelId="{4BB00B18-7137-48DA-B3E8-65D3C4DBE27C}">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F54808B5-72E6-4D81-A94A-0307910814FE}" type="parTrans" cxnId="{D2AB7A07-89A2-4125-90C8-BEE5A60DE5ED}">
      <dgm:prSet/>
      <dgm:spPr/>
      <dgm:t>
        <a:bodyPr/>
        <a:lstStyle/>
        <a:p>
          <a:endParaRPr lang="en-GB"/>
        </a:p>
      </dgm:t>
    </dgm:pt>
    <dgm:pt modelId="{B0928090-2762-4E8F-BC00-4C052D4AA2E4}" type="sibTrans" cxnId="{D2AB7A07-89A2-4125-90C8-BEE5A60DE5ED}">
      <dgm:prSet/>
      <dgm:spPr/>
      <dgm:t>
        <a:bodyPr/>
        <a:lstStyle/>
        <a:p>
          <a:endParaRPr lang="en-GB"/>
        </a:p>
      </dgm:t>
    </dgm:pt>
    <dgm:pt modelId="{17F8FE4F-1E9F-4CC3-804C-8B33BF65BA91}">
      <dgm:prSet custT="1"/>
      <dgm:spPr/>
      <dgm:t>
        <a:bodyPr/>
        <a:lstStyle/>
        <a:p>
          <a:pPr rtl="0"/>
          <a:r>
            <a:rPr lang="en-GB" sz="2000" dirty="0" smtClean="0">
              <a:latin typeface="Arial" pitchFamily="34" charset="0"/>
              <a:cs typeface="Arial" pitchFamily="34" charset="0"/>
            </a:rPr>
            <a:t>Environmental education plays an important part on the moral education of our pupils . We recycle indoor and outdoor waste, take part in an annual environmental school visit (Talking Trees) and strongly communicate the principles behind our No Smoking Policy.</a:t>
          </a:r>
          <a:endParaRPr lang="en-GB" sz="2000" dirty="0">
            <a:latin typeface="Arial" pitchFamily="34" charset="0"/>
            <a:cs typeface="Arial" pitchFamily="34" charset="0"/>
          </a:endParaRPr>
        </a:p>
      </dgm:t>
    </dgm:pt>
    <dgm:pt modelId="{A08F3800-6181-47B4-8B7D-22030339294D}" type="parTrans" cxnId="{936D6FDC-8EE7-4B89-AC39-B7C414C3413B}">
      <dgm:prSet/>
      <dgm:spPr/>
      <dgm:t>
        <a:bodyPr/>
        <a:lstStyle/>
        <a:p>
          <a:endParaRPr lang="en-GB"/>
        </a:p>
      </dgm:t>
    </dgm:pt>
    <dgm:pt modelId="{FBA97328-D07F-4E75-9C26-7A9E5D550F33}" type="sibTrans" cxnId="{936D6FDC-8EE7-4B89-AC39-B7C414C3413B}">
      <dgm:prSet/>
      <dgm:spPr/>
      <dgm:t>
        <a:bodyPr/>
        <a:lstStyle/>
        <a:p>
          <a:endParaRPr lang="en-GB"/>
        </a:p>
      </dgm:t>
    </dgm:pt>
    <dgm:pt modelId="{5F8E5903-D4FB-480F-BF8A-85EC205207DD}">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9F732CE2-BAEC-4576-81B8-9EEF3E2F60E7}" type="parTrans" cxnId="{DC80BFF6-F24F-4B7B-82E9-8BD3F46AE5B4}">
      <dgm:prSet/>
      <dgm:spPr/>
      <dgm:t>
        <a:bodyPr/>
        <a:lstStyle/>
        <a:p>
          <a:endParaRPr lang="en-GB"/>
        </a:p>
      </dgm:t>
    </dgm:pt>
    <dgm:pt modelId="{97816970-422E-4300-B5C9-E00048F13BEA}" type="sibTrans" cxnId="{DC80BFF6-F24F-4B7B-82E9-8BD3F46AE5B4}">
      <dgm:prSet/>
      <dgm:spPr/>
      <dgm:t>
        <a:bodyPr/>
        <a:lstStyle/>
        <a:p>
          <a:endParaRPr lang="en-GB"/>
        </a:p>
      </dgm:t>
    </dgm:pt>
    <dgm:pt modelId="{C5049B76-1F4A-4465-9A7C-70BCAEF63FBE}">
      <dgm:prSet custT="1"/>
      <dgm:spPr/>
      <dgm:t>
        <a:bodyPr/>
        <a:lstStyle/>
        <a:p>
          <a:pPr rtl="0"/>
          <a:r>
            <a:rPr lang="en-GB" sz="2000" smtClean="0">
              <a:latin typeface="Arial" pitchFamily="34" charset="0"/>
              <a:cs typeface="Arial" pitchFamily="34" charset="0"/>
            </a:rPr>
            <a:t>Children learn about the importance of individual and collective social and moral resonsibility, and the change and improvements that can be actioned through collective efforts guided by a shared vision of well considered goals</a:t>
          </a:r>
          <a:endParaRPr lang="en-GB" sz="2000">
            <a:latin typeface="Arial" pitchFamily="34" charset="0"/>
            <a:cs typeface="Arial" pitchFamily="34" charset="0"/>
          </a:endParaRPr>
        </a:p>
      </dgm:t>
    </dgm:pt>
    <dgm:pt modelId="{9CB75859-319B-4A12-80D9-03AC070393AE}" type="parTrans" cxnId="{D7AFBFE5-3D61-4ED1-BD6E-A4CDFF614102}">
      <dgm:prSet/>
      <dgm:spPr/>
      <dgm:t>
        <a:bodyPr/>
        <a:lstStyle/>
        <a:p>
          <a:endParaRPr lang="en-GB"/>
        </a:p>
      </dgm:t>
    </dgm:pt>
    <dgm:pt modelId="{8AF4DCA5-E370-4AA3-A021-2DA6D7F5334A}" type="sibTrans" cxnId="{D7AFBFE5-3D61-4ED1-BD6E-A4CDFF614102}">
      <dgm:prSet/>
      <dgm:spPr/>
      <dgm:t>
        <a:bodyPr/>
        <a:lstStyle/>
        <a:p>
          <a:endParaRPr lang="en-GB"/>
        </a:p>
      </dgm:t>
    </dgm:pt>
    <dgm:pt modelId="{DFE8DDF6-CDE6-46C5-BB6D-C2E789182E95}" type="pres">
      <dgm:prSet presAssocID="{D69770B0-8C18-4438-8D11-B9F86E25C8EE}" presName="Name0" presStyleCnt="0">
        <dgm:presLayoutVars>
          <dgm:dir/>
          <dgm:animLvl val="lvl"/>
          <dgm:resizeHandles val="exact"/>
        </dgm:presLayoutVars>
      </dgm:prSet>
      <dgm:spPr/>
      <dgm:t>
        <a:bodyPr/>
        <a:lstStyle/>
        <a:p>
          <a:endParaRPr lang="en-GB"/>
        </a:p>
      </dgm:t>
    </dgm:pt>
    <dgm:pt modelId="{08B737F2-EB97-4D87-9A8E-05F46B0D3750}" type="pres">
      <dgm:prSet presAssocID="{C5049B76-1F4A-4465-9A7C-70BCAEF63FBE}" presName="boxAndChildren" presStyleCnt="0"/>
      <dgm:spPr/>
    </dgm:pt>
    <dgm:pt modelId="{3B9545A3-FEFD-43F7-A63C-B1800D240843}" type="pres">
      <dgm:prSet presAssocID="{C5049B76-1F4A-4465-9A7C-70BCAEF63FBE}" presName="parentTextBox" presStyleLbl="node1" presStyleIdx="0" presStyleCnt="4"/>
      <dgm:spPr/>
      <dgm:t>
        <a:bodyPr/>
        <a:lstStyle/>
        <a:p>
          <a:endParaRPr lang="en-GB"/>
        </a:p>
      </dgm:t>
    </dgm:pt>
    <dgm:pt modelId="{439FB85C-9AA8-4597-8001-7F764B46F7D5}" type="pres">
      <dgm:prSet presAssocID="{97816970-422E-4300-B5C9-E00048F13BEA}" presName="sp" presStyleCnt="0"/>
      <dgm:spPr/>
    </dgm:pt>
    <dgm:pt modelId="{A615411D-3282-400F-B306-B2C405E040E0}" type="pres">
      <dgm:prSet presAssocID="{5F8E5903-D4FB-480F-BF8A-85EC205207DD}" presName="arrowAndChildren" presStyleCnt="0"/>
      <dgm:spPr/>
    </dgm:pt>
    <dgm:pt modelId="{313A013B-010E-43C7-9C9A-29AF15032FD7}" type="pres">
      <dgm:prSet presAssocID="{5F8E5903-D4FB-480F-BF8A-85EC205207DD}" presName="parentTextArrow" presStyleLbl="node1" presStyleIdx="1" presStyleCnt="4"/>
      <dgm:spPr/>
      <dgm:t>
        <a:bodyPr/>
        <a:lstStyle/>
        <a:p>
          <a:endParaRPr lang="en-GB"/>
        </a:p>
      </dgm:t>
    </dgm:pt>
    <dgm:pt modelId="{E0B337F3-65D7-416F-90CE-44F3A4085023}" type="pres">
      <dgm:prSet presAssocID="{FBA97328-D07F-4E75-9C26-7A9E5D550F33}" presName="sp" presStyleCnt="0"/>
      <dgm:spPr/>
    </dgm:pt>
    <dgm:pt modelId="{E42A11DB-0890-4154-B14D-558C656179D4}" type="pres">
      <dgm:prSet presAssocID="{17F8FE4F-1E9F-4CC3-804C-8B33BF65BA91}" presName="arrowAndChildren" presStyleCnt="0"/>
      <dgm:spPr/>
    </dgm:pt>
    <dgm:pt modelId="{0C3F3AB3-AE44-4B4F-8AB2-9E241F878295}" type="pres">
      <dgm:prSet presAssocID="{17F8FE4F-1E9F-4CC3-804C-8B33BF65BA91}" presName="parentTextArrow" presStyleLbl="node1" presStyleIdx="2" presStyleCnt="4"/>
      <dgm:spPr/>
      <dgm:t>
        <a:bodyPr/>
        <a:lstStyle/>
        <a:p>
          <a:endParaRPr lang="en-GB"/>
        </a:p>
      </dgm:t>
    </dgm:pt>
    <dgm:pt modelId="{516BEC06-0619-4660-B592-F77E610DEAE7}" type="pres">
      <dgm:prSet presAssocID="{B0928090-2762-4E8F-BC00-4C052D4AA2E4}" presName="sp" presStyleCnt="0"/>
      <dgm:spPr/>
    </dgm:pt>
    <dgm:pt modelId="{26AAA284-81F7-45C5-8135-8F4679F2EAEC}" type="pres">
      <dgm:prSet presAssocID="{4BB00B18-7137-48DA-B3E8-65D3C4DBE27C}" presName="arrowAndChildren" presStyleCnt="0"/>
      <dgm:spPr/>
    </dgm:pt>
    <dgm:pt modelId="{1F81137C-18D4-40FB-BFEA-E059EFE0AEE5}" type="pres">
      <dgm:prSet presAssocID="{4BB00B18-7137-48DA-B3E8-65D3C4DBE27C}" presName="parentTextArrow" presStyleLbl="node1" presStyleIdx="3" presStyleCnt="4"/>
      <dgm:spPr/>
      <dgm:t>
        <a:bodyPr/>
        <a:lstStyle/>
        <a:p>
          <a:endParaRPr lang="en-GB"/>
        </a:p>
      </dgm:t>
    </dgm:pt>
  </dgm:ptLst>
  <dgm:cxnLst>
    <dgm:cxn modelId="{E49ED398-64F1-4A0E-9368-AE1077EFDD82}" type="presOf" srcId="{C5049B76-1F4A-4465-9A7C-70BCAEF63FBE}" destId="{3B9545A3-FEFD-43F7-A63C-B1800D240843}" srcOrd="0" destOrd="0" presId="urn:microsoft.com/office/officeart/2005/8/layout/process4"/>
    <dgm:cxn modelId="{5BC5E4E3-6EDE-4B28-9D25-A1119F28221A}" type="presOf" srcId="{4BB00B18-7137-48DA-B3E8-65D3C4DBE27C}" destId="{1F81137C-18D4-40FB-BFEA-E059EFE0AEE5}" srcOrd="0" destOrd="0" presId="urn:microsoft.com/office/officeart/2005/8/layout/process4"/>
    <dgm:cxn modelId="{8EEB42CF-BE9C-4EA9-BD6E-A83341D09766}" type="presOf" srcId="{17F8FE4F-1E9F-4CC3-804C-8B33BF65BA91}" destId="{0C3F3AB3-AE44-4B4F-8AB2-9E241F878295}" srcOrd="0" destOrd="0" presId="urn:microsoft.com/office/officeart/2005/8/layout/process4"/>
    <dgm:cxn modelId="{86B3E028-949D-4140-979B-848D82C23283}" type="presOf" srcId="{D69770B0-8C18-4438-8D11-B9F86E25C8EE}" destId="{DFE8DDF6-CDE6-46C5-BB6D-C2E789182E95}" srcOrd="0" destOrd="0" presId="urn:microsoft.com/office/officeart/2005/8/layout/process4"/>
    <dgm:cxn modelId="{D2AB7A07-89A2-4125-90C8-BEE5A60DE5ED}" srcId="{D69770B0-8C18-4438-8D11-B9F86E25C8EE}" destId="{4BB00B18-7137-48DA-B3E8-65D3C4DBE27C}" srcOrd="0" destOrd="0" parTransId="{F54808B5-72E6-4D81-A94A-0307910814FE}" sibTransId="{B0928090-2762-4E8F-BC00-4C052D4AA2E4}"/>
    <dgm:cxn modelId="{B9590755-DA78-401F-8A08-64BF49018480}" type="presOf" srcId="{5F8E5903-D4FB-480F-BF8A-85EC205207DD}" destId="{313A013B-010E-43C7-9C9A-29AF15032FD7}" srcOrd="0" destOrd="0" presId="urn:microsoft.com/office/officeart/2005/8/layout/process4"/>
    <dgm:cxn modelId="{D7AFBFE5-3D61-4ED1-BD6E-A4CDFF614102}" srcId="{D69770B0-8C18-4438-8D11-B9F86E25C8EE}" destId="{C5049B76-1F4A-4465-9A7C-70BCAEF63FBE}" srcOrd="3" destOrd="0" parTransId="{9CB75859-319B-4A12-80D9-03AC070393AE}" sibTransId="{8AF4DCA5-E370-4AA3-A021-2DA6D7F5334A}"/>
    <dgm:cxn modelId="{936D6FDC-8EE7-4B89-AC39-B7C414C3413B}" srcId="{D69770B0-8C18-4438-8D11-B9F86E25C8EE}" destId="{17F8FE4F-1E9F-4CC3-804C-8B33BF65BA91}" srcOrd="1" destOrd="0" parTransId="{A08F3800-6181-47B4-8B7D-22030339294D}" sibTransId="{FBA97328-D07F-4E75-9C26-7A9E5D550F33}"/>
    <dgm:cxn modelId="{DC80BFF6-F24F-4B7B-82E9-8BD3F46AE5B4}" srcId="{D69770B0-8C18-4438-8D11-B9F86E25C8EE}" destId="{5F8E5903-D4FB-480F-BF8A-85EC205207DD}" srcOrd="2" destOrd="0" parTransId="{9F732CE2-BAEC-4576-81B8-9EEF3E2F60E7}" sibTransId="{97816970-422E-4300-B5C9-E00048F13BEA}"/>
    <dgm:cxn modelId="{D8EF4859-F98C-4641-B179-7709A0B3ADF5}" type="presParOf" srcId="{DFE8DDF6-CDE6-46C5-BB6D-C2E789182E95}" destId="{08B737F2-EB97-4D87-9A8E-05F46B0D3750}" srcOrd="0" destOrd="0" presId="urn:microsoft.com/office/officeart/2005/8/layout/process4"/>
    <dgm:cxn modelId="{84B69F6B-AF72-40B7-9984-4142D487DCA4}" type="presParOf" srcId="{08B737F2-EB97-4D87-9A8E-05F46B0D3750}" destId="{3B9545A3-FEFD-43F7-A63C-B1800D240843}" srcOrd="0" destOrd="0" presId="urn:microsoft.com/office/officeart/2005/8/layout/process4"/>
    <dgm:cxn modelId="{DA77B9D0-CEE7-4CA2-B371-66970DC5452F}" type="presParOf" srcId="{DFE8DDF6-CDE6-46C5-BB6D-C2E789182E95}" destId="{439FB85C-9AA8-4597-8001-7F764B46F7D5}" srcOrd="1" destOrd="0" presId="urn:microsoft.com/office/officeart/2005/8/layout/process4"/>
    <dgm:cxn modelId="{A05AD6C3-8CAD-4C2C-830F-4EC2DE24F3F9}" type="presParOf" srcId="{DFE8DDF6-CDE6-46C5-BB6D-C2E789182E95}" destId="{A615411D-3282-400F-B306-B2C405E040E0}" srcOrd="2" destOrd="0" presId="urn:microsoft.com/office/officeart/2005/8/layout/process4"/>
    <dgm:cxn modelId="{99388BAD-A965-4285-A0D5-1FD84F4817A1}" type="presParOf" srcId="{A615411D-3282-400F-B306-B2C405E040E0}" destId="{313A013B-010E-43C7-9C9A-29AF15032FD7}" srcOrd="0" destOrd="0" presId="urn:microsoft.com/office/officeart/2005/8/layout/process4"/>
    <dgm:cxn modelId="{07731D61-EBE6-49E3-9E12-C25AA5CAC9EA}" type="presParOf" srcId="{DFE8DDF6-CDE6-46C5-BB6D-C2E789182E95}" destId="{E0B337F3-65D7-416F-90CE-44F3A4085023}" srcOrd="3" destOrd="0" presId="urn:microsoft.com/office/officeart/2005/8/layout/process4"/>
    <dgm:cxn modelId="{E5659A25-9C15-428F-8A73-6AA3444262B4}" type="presParOf" srcId="{DFE8DDF6-CDE6-46C5-BB6D-C2E789182E95}" destId="{E42A11DB-0890-4154-B14D-558C656179D4}" srcOrd="4" destOrd="0" presId="urn:microsoft.com/office/officeart/2005/8/layout/process4"/>
    <dgm:cxn modelId="{7AD5D8E0-139C-4485-8433-0E6C0713E8F0}" type="presParOf" srcId="{E42A11DB-0890-4154-B14D-558C656179D4}" destId="{0C3F3AB3-AE44-4B4F-8AB2-9E241F878295}" srcOrd="0" destOrd="0" presId="urn:microsoft.com/office/officeart/2005/8/layout/process4"/>
    <dgm:cxn modelId="{9C4086BD-6729-4284-87A5-A823562851B5}" type="presParOf" srcId="{DFE8DDF6-CDE6-46C5-BB6D-C2E789182E95}" destId="{516BEC06-0619-4660-B592-F77E610DEAE7}" srcOrd="5" destOrd="0" presId="urn:microsoft.com/office/officeart/2005/8/layout/process4"/>
    <dgm:cxn modelId="{C7444C6B-E497-4591-850C-E487FD115543}" type="presParOf" srcId="{DFE8DDF6-CDE6-46C5-BB6D-C2E789182E95}" destId="{26AAA284-81F7-45C5-8135-8F4679F2EAEC}" srcOrd="6" destOrd="0" presId="urn:microsoft.com/office/officeart/2005/8/layout/process4"/>
    <dgm:cxn modelId="{68785FA7-E541-4C7B-8F60-F45AFE34CC62}" type="presParOf" srcId="{26AAA284-81F7-45C5-8135-8F4679F2EAEC}" destId="{1F81137C-18D4-40FB-BFEA-E059EFE0AEE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516E737-0BE4-472B-AFC1-F572DB5FDE60}" type="doc">
      <dgm:prSet loTypeId="urn:microsoft.com/office/officeart/2005/8/layout/process4" loCatId="list" qsTypeId="urn:microsoft.com/office/officeart/2005/8/quickstyle/simple1" qsCatId="simple" csTypeId="urn:microsoft.com/office/officeart/2005/8/colors/accent3_2" csCatId="accent3" phldr="1"/>
      <dgm:spPr/>
      <dgm:t>
        <a:bodyPr/>
        <a:lstStyle/>
        <a:p>
          <a:endParaRPr lang="en-GB"/>
        </a:p>
      </dgm:t>
    </dgm:pt>
    <dgm:pt modelId="{F663247A-BB9B-4D1E-9801-404D354196CF}">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2C166381-5D14-4CBB-BE7D-A7E7B624CD77}" type="parTrans" cxnId="{45C5033A-735E-49BC-B3A1-D3F49AA42F4D}">
      <dgm:prSet/>
      <dgm:spPr/>
      <dgm:t>
        <a:bodyPr/>
        <a:lstStyle/>
        <a:p>
          <a:endParaRPr lang="en-GB"/>
        </a:p>
      </dgm:t>
    </dgm:pt>
    <dgm:pt modelId="{F5641310-AC58-4F6D-82FF-EB99966841E3}" type="sibTrans" cxnId="{45C5033A-735E-49BC-B3A1-D3F49AA42F4D}">
      <dgm:prSet/>
      <dgm:spPr/>
      <dgm:t>
        <a:bodyPr/>
        <a:lstStyle/>
        <a:p>
          <a:endParaRPr lang="en-GB"/>
        </a:p>
      </dgm:t>
    </dgm:pt>
    <dgm:pt modelId="{D5AFF8DB-33E2-47CA-B511-EC577589F6CB}">
      <dgm:prSet custT="1"/>
      <dgm:spPr/>
      <dgm:t>
        <a:bodyPr/>
        <a:lstStyle/>
        <a:p>
          <a:pPr rtl="0"/>
          <a:r>
            <a:rPr lang="en-GB" sz="1900" dirty="0" smtClean="0">
              <a:latin typeface="Arial" pitchFamily="34" charset="0"/>
              <a:cs typeface="Arial" pitchFamily="34" charset="0"/>
            </a:rPr>
            <a:t>The Catholic life of the school is  an intrinsic aspect of the staff and pupil experience of learning. Pupils attend church on at least 12 occasions per year for regular services e.g. Stations of the Cross, Ash Wednesday, Harvest Festival, class masses, Benediction, sacramental preparation for Holy Communion, Grotto Service to Our Lady</a:t>
          </a:r>
          <a:endParaRPr lang="en-GB" sz="1900" dirty="0">
            <a:latin typeface="Arial" pitchFamily="34" charset="0"/>
            <a:cs typeface="Arial" pitchFamily="34" charset="0"/>
          </a:endParaRPr>
        </a:p>
      </dgm:t>
    </dgm:pt>
    <dgm:pt modelId="{D18D8F81-E87E-4CBD-BD1A-2F634D7B41D7}" type="parTrans" cxnId="{D8EB7878-DE5D-472C-913A-A3EFD918E42B}">
      <dgm:prSet/>
      <dgm:spPr/>
      <dgm:t>
        <a:bodyPr/>
        <a:lstStyle/>
        <a:p>
          <a:endParaRPr lang="en-GB"/>
        </a:p>
      </dgm:t>
    </dgm:pt>
    <dgm:pt modelId="{F9C1AF82-3897-4DD4-AB68-F2FC94D5CD37}" type="sibTrans" cxnId="{D8EB7878-DE5D-472C-913A-A3EFD918E42B}">
      <dgm:prSet/>
      <dgm:spPr/>
      <dgm:t>
        <a:bodyPr/>
        <a:lstStyle/>
        <a:p>
          <a:endParaRPr lang="en-GB"/>
        </a:p>
      </dgm:t>
    </dgm:pt>
    <dgm:pt modelId="{72B3708E-D80C-4E60-8AE4-2FF6CA4A01C7}">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3C06BF30-7ECF-403B-9FF4-71CAFF9CFF57}" type="parTrans" cxnId="{AF1EB84F-BDB2-41AE-AF98-4139443F3159}">
      <dgm:prSet/>
      <dgm:spPr/>
      <dgm:t>
        <a:bodyPr/>
        <a:lstStyle/>
        <a:p>
          <a:endParaRPr lang="en-GB"/>
        </a:p>
      </dgm:t>
    </dgm:pt>
    <dgm:pt modelId="{D7D95EA5-7298-40BA-A7C9-1B48B90EE609}" type="sibTrans" cxnId="{AF1EB84F-BDB2-41AE-AF98-4139443F3159}">
      <dgm:prSet/>
      <dgm:spPr/>
      <dgm:t>
        <a:bodyPr/>
        <a:lstStyle/>
        <a:p>
          <a:endParaRPr lang="en-GB"/>
        </a:p>
      </dgm:t>
    </dgm:pt>
    <dgm:pt modelId="{1CDB0A34-1B51-4BF3-A4E2-524FDC339D9B}">
      <dgm:prSet custT="1"/>
      <dgm:spPr/>
      <dgm:t>
        <a:bodyPr/>
        <a:lstStyle/>
        <a:p>
          <a:pPr rtl="0"/>
          <a:r>
            <a:rPr lang="en-GB" sz="2000" smtClean="0">
              <a:latin typeface="Arial" pitchFamily="34" charset="0"/>
              <a:cs typeface="Arial" pitchFamily="34" charset="0"/>
            </a:rPr>
            <a:t>Children learn about cultural and religious traditions and values and see them in the context of the community where they live and worship. They interact with role models from the wider local community and society and recognise and articulate their own emerging spiritual consciousness</a:t>
          </a:r>
          <a:endParaRPr lang="en-GB" sz="2000">
            <a:latin typeface="Arial" pitchFamily="34" charset="0"/>
            <a:cs typeface="Arial" pitchFamily="34" charset="0"/>
          </a:endParaRPr>
        </a:p>
      </dgm:t>
    </dgm:pt>
    <dgm:pt modelId="{4D601730-8F8C-4DFE-875C-05DCADF75AAF}" type="parTrans" cxnId="{9CF6C576-0C00-47F5-9A5A-841D5880FB8B}">
      <dgm:prSet/>
      <dgm:spPr/>
      <dgm:t>
        <a:bodyPr/>
        <a:lstStyle/>
        <a:p>
          <a:endParaRPr lang="en-GB"/>
        </a:p>
      </dgm:t>
    </dgm:pt>
    <dgm:pt modelId="{2EFD6B6C-161F-4DE9-BA65-7C6837429149}" type="sibTrans" cxnId="{9CF6C576-0C00-47F5-9A5A-841D5880FB8B}">
      <dgm:prSet/>
      <dgm:spPr/>
      <dgm:t>
        <a:bodyPr/>
        <a:lstStyle/>
        <a:p>
          <a:endParaRPr lang="en-GB"/>
        </a:p>
      </dgm:t>
    </dgm:pt>
    <dgm:pt modelId="{C590AE8A-564A-46AD-B4F1-8F4F82723C57}" type="pres">
      <dgm:prSet presAssocID="{1516E737-0BE4-472B-AFC1-F572DB5FDE60}" presName="Name0" presStyleCnt="0">
        <dgm:presLayoutVars>
          <dgm:dir/>
          <dgm:animLvl val="lvl"/>
          <dgm:resizeHandles val="exact"/>
        </dgm:presLayoutVars>
      </dgm:prSet>
      <dgm:spPr/>
      <dgm:t>
        <a:bodyPr/>
        <a:lstStyle/>
        <a:p>
          <a:endParaRPr lang="en-GB"/>
        </a:p>
      </dgm:t>
    </dgm:pt>
    <dgm:pt modelId="{ABF5602F-18F7-4867-85E6-EA390CC1C520}" type="pres">
      <dgm:prSet presAssocID="{1CDB0A34-1B51-4BF3-A4E2-524FDC339D9B}" presName="boxAndChildren" presStyleCnt="0"/>
      <dgm:spPr/>
    </dgm:pt>
    <dgm:pt modelId="{3108BC47-32EE-4D82-B34C-32306CA22007}" type="pres">
      <dgm:prSet presAssocID="{1CDB0A34-1B51-4BF3-A4E2-524FDC339D9B}" presName="parentTextBox" presStyleLbl="node1" presStyleIdx="0" presStyleCnt="4"/>
      <dgm:spPr/>
      <dgm:t>
        <a:bodyPr/>
        <a:lstStyle/>
        <a:p>
          <a:endParaRPr lang="en-GB"/>
        </a:p>
      </dgm:t>
    </dgm:pt>
    <dgm:pt modelId="{DF9607C0-492C-4CFF-BE39-87B15C228F20}" type="pres">
      <dgm:prSet presAssocID="{D7D95EA5-7298-40BA-A7C9-1B48B90EE609}" presName="sp" presStyleCnt="0"/>
      <dgm:spPr/>
    </dgm:pt>
    <dgm:pt modelId="{D8C91FC1-9AF4-4E8B-A88B-A0BEAD95EFB8}" type="pres">
      <dgm:prSet presAssocID="{72B3708E-D80C-4E60-8AE4-2FF6CA4A01C7}" presName="arrowAndChildren" presStyleCnt="0"/>
      <dgm:spPr/>
    </dgm:pt>
    <dgm:pt modelId="{A0F84C91-DF81-4EFD-AE30-A313C6D0C4EA}" type="pres">
      <dgm:prSet presAssocID="{72B3708E-D80C-4E60-8AE4-2FF6CA4A01C7}" presName="parentTextArrow" presStyleLbl="node1" presStyleIdx="1" presStyleCnt="4"/>
      <dgm:spPr/>
      <dgm:t>
        <a:bodyPr/>
        <a:lstStyle/>
        <a:p>
          <a:endParaRPr lang="en-GB"/>
        </a:p>
      </dgm:t>
    </dgm:pt>
    <dgm:pt modelId="{047A2422-F1CB-4E1D-910D-CA4E5B393C0E}" type="pres">
      <dgm:prSet presAssocID="{F9C1AF82-3897-4DD4-AB68-F2FC94D5CD37}" presName="sp" presStyleCnt="0"/>
      <dgm:spPr/>
    </dgm:pt>
    <dgm:pt modelId="{53AD3F3F-8ABA-4A24-B104-FC9731BC00F0}" type="pres">
      <dgm:prSet presAssocID="{D5AFF8DB-33E2-47CA-B511-EC577589F6CB}" presName="arrowAndChildren" presStyleCnt="0"/>
      <dgm:spPr/>
    </dgm:pt>
    <dgm:pt modelId="{A21E22B6-41A7-466F-8918-C0CAF0138A83}" type="pres">
      <dgm:prSet presAssocID="{D5AFF8DB-33E2-47CA-B511-EC577589F6CB}" presName="parentTextArrow" presStyleLbl="node1" presStyleIdx="2" presStyleCnt="4"/>
      <dgm:spPr/>
      <dgm:t>
        <a:bodyPr/>
        <a:lstStyle/>
        <a:p>
          <a:endParaRPr lang="en-GB"/>
        </a:p>
      </dgm:t>
    </dgm:pt>
    <dgm:pt modelId="{24067416-19C8-441F-B311-BC8875DE8005}" type="pres">
      <dgm:prSet presAssocID="{F5641310-AC58-4F6D-82FF-EB99966841E3}" presName="sp" presStyleCnt="0"/>
      <dgm:spPr/>
    </dgm:pt>
    <dgm:pt modelId="{74A6959B-A005-4FF9-88B7-D179DFE3D60B}" type="pres">
      <dgm:prSet presAssocID="{F663247A-BB9B-4D1E-9801-404D354196CF}" presName="arrowAndChildren" presStyleCnt="0"/>
      <dgm:spPr/>
    </dgm:pt>
    <dgm:pt modelId="{DDE70598-5194-4B73-9F7F-FCA7531B8BC9}" type="pres">
      <dgm:prSet presAssocID="{F663247A-BB9B-4D1E-9801-404D354196CF}" presName="parentTextArrow" presStyleLbl="node1" presStyleIdx="3" presStyleCnt="4"/>
      <dgm:spPr/>
      <dgm:t>
        <a:bodyPr/>
        <a:lstStyle/>
        <a:p>
          <a:endParaRPr lang="en-GB"/>
        </a:p>
      </dgm:t>
    </dgm:pt>
  </dgm:ptLst>
  <dgm:cxnLst>
    <dgm:cxn modelId="{73237192-DC2D-4BA9-A5A5-440EB70EFCAD}" type="presOf" srcId="{72B3708E-D80C-4E60-8AE4-2FF6CA4A01C7}" destId="{A0F84C91-DF81-4EFD-AE30-A313C6D0C4EA}" srcOrd="0" destOrd="0" presId="urn:microsoft.com/office/officeart/2005/8/layout/process4"/>
    <dgm:cxn modelId="{40012A57-D8D9-45B9-90CF-E183B0207D99}" type="presOf" srcId="{F663247A-BB9B-4D1E-9801-404D354196CF}" destId="{DDE70598-5194-4B73-9F7F-FCA7531B8BC9}" srcOrd="0" destOrd="0" presId="urn:microsoft.com/office/officeart/2005/8/layout/process4"/>
    <dgm:cxn modelId="{4F4970EA-D88E-4E09-AE0D-7CD017424313}" type="presOf" srcId="{1516E737-0BE4-472B-AFC1-F572DB5FDE60}" destId="{C590AE8A-564A-46AD-B4F1-8F4F82723C57}" srcOrd="0" destOrd="0" presId="urn:microsoft.com/office/officeart/2005/8/layout/process4"/>
    <dgm:cxn modelId="{9CF6C576-0C00-47F5-9A5A-841D5880FB8B}" srcId="{1516E737-0BE4-472B-AFC1-F572DB5FDE60}" destId="{1CDB0A34-1B51-4BF3-A4E2-524FDC339D9B}" srcOrd="3" destOrd="0" parTransId="{4D601730-8F8C-4DFE-875C-05DCADF75AAF}" sibTransId="{2EFD6B6C-161F-4DE9-BA65-7C6837429149}"/>
    <dgm:cxn modelId="{AF1EB84F-BDB2-41AE-AF98-4139443F3159}" srcId="{1516E737-0BE4-472B-AFC1-F572DB5FDE60}" destId="{72B3708E-D80C-4E60-8AE4-2FF6CA4A01C7}" srcOrd="2" destOrd="0" parTransId="{3C06BF30-7ECF-403B-9FF4-71CAFF9CFF57}" sibTransId="{D7D95EA5-7298-40BA-A7C9-1B48B90EE609}"/>
    <dgm:cxn modelId="{5F01D90E-A0B3-4356-AA8C-7D0FF2174886}" type="presOf" srcId="{1CDB0A34-1B51-4BF3-A4E2-524FDC339D9B}" destId="{3108BC47-32EE-4D82-B34C-32306CA22007}" srcOrd="0" destOrd="0" presId="urn:microsoft.com/office/officeart/2005/8/layout/process4"/>
    <dgm:cxn modelId="{45C5033A-735E-49BC-B3A1-D3F49AA42F4D}" srcId="{1516E737-0BE4-472B-AFC1-F572DB5FDE60}" destId="{F663247A-BB9B-4D1E-9801-404D354196CF}" srcOrd="0" destOrd="0" parTransId="{2C166381-5D14-4CBB-BE7D-A7E7B624CD77}" sibTransId="{F5641310-AC58-4F6D-82FF-EB99966841E3}"/>
    <dgm:cxn modelId="{8CB80B63-7BA6-4A91-9E4D-42DD3BF58081}" type="presOf" srcId="{D5AFF8DB-33E2-47CA-B511-EC577589F6CB}" destId="{A21E22B6-41A7-466F-8918-C0CAF0138A83}" srcOrd="0" destOrd="0" presId="urn:microsoft.com/office/officeart/2005/8/layout/process4"/>
    <dgm:cxn modelId="{D8EB7878-DE5D-472C-913A-A3EFD918E42B}" srcId="{1516E737-0BE4-472B-AFC1-F572DB5FDE60}" destId="{D5AFF8DB-33E2-47CA-B511-EC577589F6CB}" srcOrd="1" destOrd="0" parTransId="{D18D8F81-E87E-4CBD-BD1A-2F634D7B41D7}" sibTransId="{F9C1AF82-3897-4DD4-AB68-F2FC94D5CD37}"/>
    <dgm:cxn modelId="{28784D99-AC9C-4771-94D0-3D6E35930DDD}" type="presParOf" srcId="{C590AE8A-564A-46AD-B4F1-8F4F82723C57}" destId="{ABF5602F-18F7-4867-85E6-EA390CC1C520}" srcOrd="0" destOrd="0" presId="urn:microsoft.com/office/officeart/2005/8/layout/process4"/>
    <dgm:cxn modelId="{F900E976-11CF-4FA8-BB62-54F77A33164B}" type="presParOf" srcId="{ABF5602F-18F7-4867-85E6-EA390CC1C520}" destId="{3108BC47-32EE-4D82-B34C-32306CA22007}" srcOrd="0" destOrd="0" presId="urn:microsoft.com/office/officeart/2005/8/layout/process4"/>
    <dgm:cxn modelId="{E2BCB76A-07E0-420C-9AA4-8BF1825E4B6A}" type="presParOf" srcId="{C590AE8A-564A-46AD-B4F1-8F4F82723C57}" destId="{DF9607C0-492C-4CFF-BE39-87B15C228F20}" srcOrd="1" destOrd="0" presId="urn:microsoft.com/office/officeart/2005/8/layout/process4"/>
    <dgm:cxn modelId="{F3B04B5D-2B2D-4177-AC62-0CEB7D707166}" type="presParOf" srcId="{C590AE8A-564A-46AD-B4F1-8F4F82723C57}" destId="{D8C91FC1-9AF4-4E8B-A88B-A0BEAD95EFB8}" srcOrd="2" destOrd="0" presId="urn:microsoft.com/office/officeart/2005/8/layout/process4"/>
    <dgm:cxn modelId="{4B79A63E-7CD2-45FD-A660-DE7EBA82C1A4}" type="presParOf" srcId="{D8C91FC1-9AF4-4E8B-A88B-A0BEAD95EFB8}" destId="{A0F84C91-DF81-4EFD-AE30-A313C6D0C4EA}" srcOrd="0" destOrd="0" presId="urn:microsoft.com/office/officeart/2005/8/layout/process4"/>
    <dgm:cxn modelId="{2E34B406-05CF-4A50-B07B-571D964352B2}" type="presParOf" srcId="{C590AE8A-564A-46AD-B4F1-8F4F82723C57}" destId="{047A2422-F1CB-4E1D-910D-CA4E5B393C0E}" srcOrd="3" destOrd="0" presId="urn:microsoft.com/office/officeart/2005/8/layout/process4"/>
    <dgm:cxn modelId="{259E4B48-A2A8-4485-832D-EB3F0E1F7528}" type="presParOf" srcId="{C590AE8A-564A-46AD-B4F1-8F4F82723C57}" destId="{53AD3F3F-8ABA-4A24-B104-FC9731BC00F0}" srcOrd="4" destOrd="0" presId="urn:microsoft.com/office/officeart/2005/8/layout/process4"/>
    <dgm:cxn modelId="{5AA7AEE9-5F3B-484B-938B-E615798D047E}" type="presParOf" srcId="{53AD3F3F-8ABA-4A24-B104-FC9731BC00F0}" destId="{A21E22B6-41A7-466F-8918-C0CAF0138A83}" srcOrd="0" destOrd="0" presId="urn:microsoft.com/office/officeart/2005/8/layout/process4"/>
    <dgm:cxn modelId="{C58EE715-D59C-4691-A177-18681D576DE0}" type="presParOf" srcId="{C590AE8A-564A-46AD-B4F1-8F4F82723C57}" destId="{24067416-19C8-441F-B311-BC8875DE8005}" srcOrd="5" destOrd="0" presId="urn:microsoft.com/office/officeart/2005/8/layout/process4"/>
    <dgm:cxn modelId="{C0906540-C9CC-4660-A380-1E2E84CF2F1E}" type="presParOf" srcId="{C590AE8A-564A-46AD-B4F1-8F4F82723C57}" destId="{74A6959B-A005-4FF9-88B7-D179DFE3D60B}" srcOrd="6" destOrd="0" presId="urn:microsoft.com/office/officeart/2005/8/layout/process4"/>
    <dgm:cxn modelId="{00FD3621-9AC3-4132-942D-2EC2D914B75B}" type="presParOf" srcId="{74A6959B-A005-4FF9-88B7-D179DFE3D60B}" destId="{DDE70598-5194-4B73-9F7F-FCA7531B8BC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1E0DCA2-0CCA-48F1-B0EB-6005B6E68C4A}" type="doc">
      <dgm:prSet loTypeId="urn:microsoft.com/office/officeart/2005/8/layout/process4" loCatId="list" qsTypeId="urn:microsoft.com/office/officeart/2005/8/quickstyle/simple1" qsCatId="simple" csTypeId="urn:microsoft.com/office/officeart/2005/8/colors/accent3_2" csCatId="accent3"/>
      <dgm:spPr/>
      <dgm:t>
        <a:bodyPr/>
        <a:lstStyle/>
        <a:p>
          <a:endParaRPr lang="en-GB"/>
        </a:p>
      </dgm:t>
    </dgm:pt>
    <dgm:pt modelId="{FD83AB22-23EF-4A77-BDF2-FA8789E85B46}">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B3ACB46D-01D9-4324-B7AE-81115AB8D262}" type="parTrans" cxnId="{4BCE6294-92B5-4AAD-89E4-269127C2BCD3}">
      <dgm:prSet/>
      <dgm:spPr/>
      <dgm:t>
        <a:bodyPr/>
        <a:lstStyle/>
        <a:p>
          <a:endParaRPr lang="en-GB"/>
        </a:p>
      </dgm:t>
    </dgm:pt>
    <dgm:pt modelId="{88D17FC6-A520-4784-86B9-D844ADC3B13E}" type="sibTrans" cxnId="{4BCE6294-92B5-4AAD-89E4-269127C2BCD3}">
      <dgm:prSet/>
      <dgm:spPr/>
      <dgm:t>
        <a:bodyPr/>
        <a:lstStyle/>
        <a:p>
          <a:endParaRPr lang="en-GB"/>
        </a:p>
      </dgm:t>
    </dgm:pt>
    <dgm:pt modelId="{052AA5FE-BA14-4FCC-9EDC-0473FD4A9915}">
      <dgm:prSet custT="1"/>
      <dgm:spPr/>
      <dgm:t>
        <a:bodyPr/>
        <a:lstStyle/>
        <a:p>
          <a:pPr rtl="0"/>
          <a:r>
            <a:rPr lang="en-GB" sz="2000" dirty="0" smtClean="0">
              <a:latin typeface="Arial" pitchFamily="34" charset="0"/>
              <a:cs typeface="Arial" pitchFamily="34" charset="0"/>
            </a:rPr>
            <a:t>We make the most of our collective worship time to articulate to pupils how important their achievement and development are to us as a school community. This complements our school development plan’s priorities</a:t>
          </a:r>
          <a:endParaRPr lang="en-GB" sz="2000" dirty="0">
            <a:latin typeface="Arial" pitchFamily="34" charset="0"/>
            <a:cs typeface="Arial" pitchFamily="34" charset="0"/>
          </a:endParaRPr>
        </a:p>
      </dgm:t>
    </dgm:pt>
    <dgm:pt modelId="{543D6921-5E28-4F37-A6B1-2507153FB2CA}" type="parTrans" cxnId="{F2C2C5D3-93D0-47B3-861E-1833045EFA54}">
      <dgm:prSet/>
      <dgm:spPr/>
      <dgm:t>
        <a:bodyPr/>
        <a:lstStyle/>
        <a:p>
          <a:endParaRPr lang="en-GB"/>
        </a:p>
      </dgm:t>
    </dgm:pt>
    <dgm:pt modelId="{E75BE593-8FA5-4C6A-927B-B54F2EA14EAE}" type="sibTrans" cxnId="{F2C2C5D3-93D0-47B3-861E-1833045EFA54}">
      <dgm:prSet/>
      <dgm:spPr/>
      <dgm:t>
        <a:bodyPr/>
        <a:lstStyle/>
        <a:p>
          <a:endParaRPr lang="en-GB"/>
        </a:p>
      </dgm:t>
    </dgm:pt>
    <dgm:pt modelId="{CABEC8AF-8EB9-407C-BF04-24530ED303E0}">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87D30BAB-6CAA-4924-8D9B-6053F9D6FF62}" type="parTrans" cxnId="{3C482E04-AB0B-4026-B56E-4C9D3B238854}">
      <dgm:prSet/>
      <dgm:spPr/>
      <dgm:t>
        <a:bodyPr/>
        <a:lstStyle/>
        <a:p>
          <a:endParaRPr lang="en-GB"/>
        </a:p>
      </dgm:t>
    </dgm:pt>
    <dgm:pt modelId="{11C47371-B843-4331-8EC8-9DD0883D3FA7}" type="sibTrans" cxnId="{3C482E04-AB0B-4026-B56E-4C9D3B238854}">
      <dgm:prSet/>
      <dgm:spPr/>
      <dgm:t>
        <a:bodyPr/>
        <a:lstStyle/>
        <a:p>
          <a:endParaRPr lang="en-GB"/>
        </a:p>
      </dgm:t>
    </dgm:pt>
    <dgm:pt modelId="{8F9CAC58-E465-4028-8717-27D9291694AF}">
      <dgm:prSet custT="1"/>
      <dgm:spPr/>
      <dgm:t>
        <a:bodyPr/>
        <a:lstStyle/>
        <a:p>
          <a:pPr rtl="0"/>
          <a:r>
            <a:rPr lang="en-GB" sz="2000" smtClean="0">
              <a:latin typeface="Arial" pitchFamily="34" charset="0"/>
              <a:cs typeface="Arial" pitchFamily="34" charset="0"/>
            </a:rPr>
            <a:t>Pupils know that our spiritual investment in them and our concern for their future extends throughout their education and beyond into the spiritual aspect of their lives</a:t>
          </a:r>
          <a:endParaRPr lang="en-GB" sz="2000">
            <a:latin typeface="Arial" pitchFamily="34" charset="0"/>
            <a:cs typeface="Arial" pitchFamily="34" charset="0"/>
          </a:endParaRPr>
        </a:p>
      </dgm:t>
    </dgm:pt>
    <dgm:pt modelId="{4409FB12-A8CC-4C0B-9BF3-CF06498DA61A}" type="parTrans" cxnId="{0AFB063F-AEC7-41BB-BDAD-52161A3DA3F0}">
      <dgm:prSet/>
      <dgm:spPr/>
      <dgm:t>
        <a:bodyPr/>
        <a:lstStyle/>
        <a:p>
          <a:endParaRPr lang="en-GB"/>
        </a:p>
      </dgm:t>
    </dgm:pt>
    <dgm:pt modelId="{241C4EF1-F3B7-4FF0-84EA-1B3980297E25}" type="sibTrans" cxnId="{0AFB063F-AEC7-41BB-BDAD-52161A3DA3F0}">
      <dgm:prSet/>
      <dgm:spPr/>
      <dgm:t>
        <a:bodyPr/>
        <a:lstStyle/>
        <a:p>
          <a:endParaRPr lang="en-GB"/>
        </a:p>
      </dgm:t>
    </dgm:pt>
    <dgm:pt modelId="{0B992709-EC68-41E2-A4C3-0C0DE60F4244}" type="pres">
      <dgm:prSet presAssocID="{E1E0DCA2-0CCA-48F1-B0EB-6005B6E68C4A}" presName="Name0" presStyleCnt="0">
        <dgm:presLayoutVars>
          <dgm:dir/>
          <dgm:animLvl val="lvl"/>
          <dgm:resizeHandles val="exact"/>
        </dgm:presLayoutVars>
      </dgm:prSet>
      <dgm:spPr/>
      <dgm:t>
        <a:bodyPr/>
        <a:lstStyle/>
        <a:p>
          <a:endParaRPr lang="en-GB"/>
        </a:p>
      </dgm:t>
    </dgm:pt>
    <dgm:pt modelId="{E0C70FD4-EF5F-4366-95AB-DC474122F949}" type="pres">
      <dgm:prSet presAssocID="{8F9CAC58-E465-4028-8717-27D9291694AF}" presName="boxAndChildren" presStyleCnt="0"/>
      <dgm:spPr/>
    </dgm:pt>
    <dgm:pt modelId="{D59EDE4F-0F24-4861-B338-44CD8A62CA9C}" type="pres">
      <dgm:prSet presAssocID="{8F9CAC58-E465-4028-8717-27D9291694AF}" presName="parentTextBox" presStyleLbl="node1" presStyleIdx="0" presStyleCnt="4"/>
      <dgm:spPr/>
      <dgm:t>
        <a:bodyPr/>
        <a:lstStyle/>
        <a:p>
          <a:endParaRPr lang="en-GB"/>
        </a:p>
      </dgm:t>
    </dgm:pt>
    <dgm:pt modelId="{58B09628-D19F-4BB5-825D-32A9C2CA2809}" type="pres">
      <dgm:prSet presAssocID="{11C47371-B843-4331-8EC8-9DD0883D3FA7}" presName="sp" presStyleCnt="0"/>
      <dgm:spPr/>
    </dgm:pt>
    <dgm:pt modelId="{21C45CFA-6DA9-4010-8CD5-3703172353A8}" type="pres">
      <dgm:prSet presAssocID="{CABEC8AF-8EB9-407C-BF04-24530ED303E0}" presName="arrowAndChildren" presStyleCnt="0"/>
      <dgm:spPr/>
    </dgm:pt>
    <dgm:pt modelId="{29D26E92-F6CC-47FF-B4EB-84D11CAACF04}" type="pres">
      <dgm:prSet presAssocID="{CABEC8AF-8EB9-407C-BF04-24530ED303E0}" presName="parentTextArrow" presStyleLbl="node1" presStyleIdx="1" presStyleCnt="4"/>
      <dgm:spPr/>
      <dgm:t>
        <a:bodyPr/>
        <a:lstStyle/>
        <a:p>
          <a:endParaRPr lang="en-GB"/>
        </a:p>
      </dgm:t>
    </dgm:pt>
    <dgm:pt modelId="{6CA05770-8EF3-45FA-B39C-8766A7ECA1FF}" type="pres">
      <dgm:prSet presAssocID="{E75BE593-8FA5-4C6A-927B-B54F2EA14EAE}" presName="sp" presStyleCnt="0"/>
      <dgm:spPr/>
    </dgm:pt>
    <dgm:pt modelId="{62C3B28D-9718-4784-8BDD-6B9ED67D5724}" type="pres">
      <dgm:prSet presAssocID="{052AA5FE-BA14-4FCC-9EDC-0473FD4A9915}" presName="arrowAndChildren" presStyleCnt="0"/>
      <dgm:spPr/>
    </dgm:pt>
    <dgm:pt modelId="{1C0B2A85-808E-4FC3-90F4-85658A2D2500}" type="pres">
      <dgm:prSet presAssocID="{052AA5FE-BA14-4FCC-9EDC-0473FD4A9915}" presName="parentTextArrow" presStyleLbl="node1" presStyleIdx="2" presStyleCnt="4"/>
      <dgm:spPr/>
      <dgm:t>
        <a:bodyPr/>
        <a:lstStyle/>
        <a:p>
          <a:endParaRPr lang="en-GB"/>
        </a:p>
      </dgm:t>
    </dgm:pt>
    <dgm:pt modelId="{F8C4A230-A6ED-4E59-B9F0-D5CEF23CCE7C}" type="pres">
      <dgm:prSet presAssocID="{88D17FC6-A520-4784-86B9-D844ADC3B13E}" presName="sp" presStyleCnt="0"/>
      <dgm:spPr/>
    </dgm:pt>
    <dgm:pt modelId="{AE327B0F-11F2-47F0-B442-A2FC8E3AB89B}" type="pres">
      <dgm:prSet presAssocID="{FD83AB22-23EF-4A77-BDF2-FA8789E85B46}" presName="arrowAndChildren" presStyleCnt="0"/>
      <dgm:spPr/>
    </dgm:pt>
    <dgm:pt modelId="{49A27E22-8113-4937-BB35-8E1CFCFC31F8}" type="pres">
      <dgm:prSet presAssocID="{FD83AB22-23EF-4A77-BDF2-FA8789E85B46}" presName="parentTextArrow" presStyleLbl="node1" presStyleIdx="3" presStyleCnt="4"/>
      <dgm:spPr/>
      <dgm:t>
        <a:bodyPr/>
        <a:lstStyle/>
        <a:p>
          <a:endParaRPr lang="en-GB"/>
        </a:p>
      </dgm:t>
    </dgm:pt>
  </dgm:ptLst>
  <dgm:cxnLst>
    <dgm:cxn modelId="{B6895D16-6B77-4531-8E96-7B7E69ECFF0F}" type="presOf" srcId="{CABEC8AF-8EB9-407C-BF04-24530ED303E0}" destId="{29D26E92-F6CC-47FF-B4EB-84D11CAACF04}" srcOrd="0" destOrd="0" presId="urn:microsoft.com/office/officeart/2005/8/layout/process4"/>
    <dgm:cxn modelId="{4BCE6294-92B5-4AAD-89E4-269127C2BCD3}" srcId="{E1E0DCA2-0CCA-48F1-B0EB-6005B6E68C4A}" destId="{FD83AB22-23EF-4A77-BDF2-FA8789E85B46}" srcOrd="0" destOrd="0" parTransId="{B3ACB46D-01D9-4324-B7AE-81115AB8D262}" sibTransId="{88D17FC6-A520-4784-86B9-D844ADC3B13E}"/>
    <dgm:cxn modelId="{AD3DEECE-4264-4E93-89E3-5CB92BADFB64}" type="presOf" srcId="{E1E0DCA2-0CCA-48F1-B0EB-6005B6E68C4A}" destId="{0B992709-EC68-41E2-A4C3-0C0DE60F4244}" srcOrd="0" destOrd="0" presId="urn:microsoft.com/office/officeart/2005/8/layout/process4"/>
    <dgm:cxn modelId="{3788D040-168E-4948-BA12-6D265749C59C}" type="presOf" srcId="{052AA5FE-BA14-4FCC-9EDC-0473FD4A9915}" destId="{1C0B2A85-808E-4FC3-90F4-85658A2D2500}" srcOrd="0" destOrd="0" presId="urn:microsoft.com/office/officeart/2005/8/layout/process4"/>
    <dgm:cxn modelId="{38705ABF-4DF9-4749-B48E-1B350CA68FA3}" type="presOf" srcId="{8F9CAC58-E465-4028-8717-27D9291694AF}" destId="{D59EDE4F-0F24-4861-B338-44CD8A62CA9C}" srcOrd="0" destOrd="0" presId="urn:microsoft.com/office/officeart/2005/8/layout/process4"/>
    <dgm:cxn modelId="{C8F5C6D4-1575-47EF-BD02-766B7FC252B6}" type="presOf" srcId="{FD83AB22-23EF-4A77-BDF2-FA8789E85B46}" destId="{49A27E22-8113-4937-BB35-8E1CFCFC31F8}" srcOrd="0" destOrd="0" presId="urn:microsoft.com/office/officeart/2005/8/layout/process4"/>
    <dgm:cxn modelId="{3C482E04-AB0B-4026-B56E-4C9D3B238854}" srcId="{E1E0DCA2-0CCA-48F1-B0EB-6005B6E68C4A}" destId="{CABEC8AF-8EB9-407C-BF04-24530ED303E0}" srcOrd="2" destOrd="0" parTransId="{87D30BAB-6CAA-4924-8D9B-6053F9D6FF62}" sibTransId="{11C47371-B843-4331-8EC8-9DD0883D3FA7}"/>
    <dgm:cxn modelId="{0AFB063F-AEC7-41BB-BDAD-52161A3DA3F0}" srcId="{E1E0DCA2-0CCA-48F1-B0EB-6005B6E68C4A}" destId="{8F9CAC58-E465-4028-8717-27D9291694AF}" srcOrd="3" destOrd="0" parTransId="{4409FB12-A8CC-4C0B-9BF3-CF06498DA61A}" sibTransId="{241C4EF1-F3B7-4FF0-84EA-1B3980297E25}"/>
    <dgm:cxn modelId="{F2C2C5D3-93D0-47B3-861E-1833045EFA54}" srcId="{E1E0DCA2-0CCA-48F1-B0EB-6005B6E68C4A}" destId="{052AA5FE-BA14-4FCC-9EDC-0473FD4A9915}" srcOrd="1" destOrd="0" parTransId="{543D6921-5E28-4F37-A6B1-2507153FB2CA}" sibTransId="{E75BE593-8FA5-4C6A-927B-B54F2EA14EAE}"/>
    <dgm:cxn modelId="{3502DDC2-BEC1-4C36-9125-879DC2102A62}" type="presParOf" srcId="{0B992709-EC68-41E2-A4C3-0C0DE60F4244}" destId="{E0C70FD4-EF5F-4366-95AB-DC474122F949}" srcOrd="0" destOrd="0" presId="urn:microsoft.com/office/officeart/2005/8/layout/process4"/>
    <dgm:cxn modelId="{24448B8B-BEB1-4954-AAB0-74C2E5818D69}" type="presParOf" srcId="{E0C70FD4-EF5F-4366-95AB-DC474122F949}" destId="{D59EDE4F-0F24-4861-B338-44CD8A62CA9C}" srcOrd="0" destOrd="0" presId="urn:microsoft.com/office/officeart/2005/8/layout/process4"/>
    <dgm:cxn modelId="{96B50BD2-3BC1-4E8D-BA65-C085CB7BD87C}" type="presParOf" srcId="{0B992709-EC68-41E2-A4C3-0C0DE60F4244}" destId="{58B09628-D19F-4BB5-825D-32A9C2CA2809}" srcOrd="1" destOrd="0" presId="urn:microsoft.com/office/officeart/2005/8/layout/process4"/>
    <dgm:cxn modelId="{AC9DDDF0-CA72-4B8C-A92B-6E1CCC5276B2}" type="presParOf" srcId="{0B992709-EC68-41E2-A4C3-0C0DE60F4244}" destId="{21C45CFA-6DA9-4010-8CD5-3703172353A8}" srcOrd="2" destOrd="0" presId="urn:microsoft.com/office/officeart/2005/8/layout/process4"/>
    <dgm:cxn modelId="{D3CBEE3D-FC58-4618-A97A-0AAD5001D287}" type="presParOf" srcId="{21C45CFA-6DA9-4010-8CD5-3703172353A8}" destId="{29D26E92-F6CC-47FF-B4EB-84D11CAACF04}" srcOrd="0" destOrd="0" presId="urn:microsoft.com/office/officeart/2005/8/layout/process4"/>
    <dgm:cxn modelId="{E51D970B-E948-4CAC-BB97-EEE791E4004A}" type="presParOf" srcId="{0B992709-EC68-41E2-A4C3-0C0DE60F4244}" destId="{6CA05770-8EF3-45FA-B39C-8766A7ECA1FF}" srcOrd="3" destOrd="0" presId="urn:microsoft.com/office/officeart/2005/8/layout/process4"/>
    <dgm:cxn modelId="{C7547EB0-0AD8-42AC-9E4B-92E2431966E2}" type="presParOf" srcId="{0B992709-EC68-41E2-A4C3-0C0DE60F4244}" destId="{62C3B28D-9718-4784-8BDD-6B9ED67D5724}" srcOrd="4" destOrd="0" presId="urn:microsoft.com/office/officeart/2005/8/layout/process4"/>
    <dgm:cxn modelId="{F31F2F26-E3C9-4BAA-9BDE-078C3B7B8132}" type="presParOf" srcId="{62C3B28D-9718-4784-8BDD-6B9ED67D5724}" destId="{1C0B2A85-808E-4FC3-90F4-85658A2D2500}" srcOrd="0" destOrd="0" presId="urn:microsoft.com/office/officeart/2005/8/layout/process4"/>
    <dgm:cxn modelId="{78817E62-D93A-436C-B3DA-1FE1CB9B1CAA}" type="presParOf" srcId="{0B992709-EC68-41E2-A4C3-0C0DE60F4244}" destId="{F8C4A230-A6ED-4E59-B9F0-D5CEF23CCE7C}" srcOrd="5" destOrd="0" presId="urn:microsoft.com/office/officeart/2005/8/layout/process4"/>
    <dgm:cxn modelId="{04817FCA-178F-4627-9A90-0B08E57667C3}" type="presParOf" srcId="{0B992709-EC68-41E2-A4C3-0C0DE60F4244}" destId="{AE327B0F-11F2-47F0-B442-A2FC8E3AB89B}" srcOrd="6" destOrd="0" presId="urn:microsoft.com/office/officeart/2005/8/layout/process4"/>
    <dgm:cxn modelId="{109C20E3-5C01-4120-BBBE-E8AB9C23A3DC}" type="presParOf" srcId="{AE327B0F-11F2-47F0-B442-A2FC8E3AB89B}" destId="{49A27E22-8113-4937-BB35-8E1CFCFC31F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BF6380B-F355-4E74-9AA0-9A1319702A6D}" type="doc">
      <dgm:prSet loTypeId="urn:microsoft.com/office/officeart/2005/8/layout/process4" loCatId="list" qsTypeId="urn:microsoft.com/office/officeart/2005/8/quickstyle/simple1" qsCatId="simple" csTypeId="urn:microsoft.com/office/officeart/2005/8/colors/accent3_2" csCatId="accent3" phldr="1"/>
      <dgm:spPr/>
      <dgm:t>
        <a:bodyPr/>
        <a:lstStyle/>
        <a:p>
          <a:endParaRPr lang="en-GB"/>
        </a:p>
      </dgm:t>
    </dgm:pt>
    <dgm:pt modelId="{67DFD2AB-29F9-4C7A-B408-54F9BD759DF8}">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A1417FC6-F001-4816-B3F1-312B70400774}" type="parTrans" cxnId="{8A79AB45-1BA5-4F87-9C93-BD7BDB257C40}">
      <dgm:prSet/>
      <dgm:spPr/>
      <dgm:t>
        <a:bodyPr/>
        <a:lstStyle/>
        <a:p>
          <a:endParaRPr lang="en-GB"/>
        </a:p>
      </dgm:t>
    </dgm:pt>
    <dgm:pt modelId="{A1FF0F93-37A1-4F36-90D7-EC00F464FB80}" type="sibTrans" cxnId="{8A79AB45-1BA5-4F87-9C93-BD7BDB257C40}">
      <dgm:prSet/>
      <dgm:spPr/>
      <dgm:t>
        <a:bodyPr/>
        <a:lstStyle/>
        <a:p>
          <a:endParaRPr lang="en-GB"/>
        </a:p>
      </dgm:t>
    </dgm:pt>
    <dgm:pt modelId="{D8C1809A-BD17-4084-A444-AED76895FB2D}">
      <dgm:prSet custT="1"/>
      <dgm:spPr/>
      <dgm:t>
        <a:bodyPr/>
        <a:lstStyle/>
        <a:p>
          <a:pPr rtl="0"/>
          <a:r>
            <a:rPr lang="en-GB" sz="2000" dirty="0" smtClean="0">
              <a:latin typeface="Arial" pitchFamily="34" charset="0"/>
              <a:cs typeface="Arial" pitchFamily="34" charset="0"/>
            </a:rPr>
            <a:t>We extend our focus on spiritual wellbeing  and spirituality through the home-school relationship via prayer partners and prayer walks (class and home), invitations to parents and parishioners to join in with class and whole school worship, Statements to Live by: weekly school assemblies with a home link and home/ school prayer bags</a:t>
          </a:r>
          <a:endParaRPr lang="en-GB" sz="2000" dirty="0">
            <a:latin typeface="Arial" pitchFamily="34" charset="0"/>
            <a:cs typeface="Arial" pitchFamily="34" charset="0"/>
          </a:endParaRPr>
        </a:p>
      </dgm:t>
    </dgm:pt>
    <dgm:pt modelId="{E8CE097A-A028-425D-A92E-69C79DC9A5D6}" type="parTrans" cxnId="{8C4B1A45-BB44-452B-BCA4-0A7CCCD3ABD0}">
      <dgm:prSet/>
      <dgm:spPr/>
      <dgm:t>
        <a:bodyPr/>
        <a:lstStyle/>
        <a:p>
          <a:endParaRPr lang="en-GB"/>
        </a:p>
      </dgm:t>
    </dgm:pt>
    <dgm:pt modelId="{F3D63B41-5E85-46EA-82AF-0332A8145B7F}" type="sibTrans" cxnId="{8C4B1A45-BB44-452B-BCA4-0A7CCCD3ABD0}">
      <dgm:prSet/>
      <dgm:spPr/>
      <dgm:t>
        <a:bodyPr/>
        <a:lstStyle/>
        <a:p>
          <a:endParaRPr lang="en-GB"/>
        </a:p>
      </dgm:t>
    </dgm:pt>
    <dgm:pt modelId="{28B17F4B-3FF3-43E5-A41B-F4B4D2C1D141}">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7A9D3B7B-B331-43B4-A727-0F310E113789}" type="parTrans" cxnId="{C199C0EC-0339-46F5-918C-6CE7FDFC3B58}">
      <dgm:prSet/>
      <dgm:spPr/>
      <dgm:t>
        <a:bodyPr/>
        <a:lstStyle/>
        <a:p>
          <a:endParaRPr lang="en-GB"/>
        </a:p>
      </dgm:t>
    </dgm:pt>
    <dgm:pt modelId="{EA2F1802-8188-4415-9437-63DA6BBE7C7C}" type="sibTrans" cxnId="{C199C0EC-0339-46F5-918C-6CE7FDFC3B58}">
      <dgm:prSet/>
      <dgm:spPr/>
      <dgm:t>
        <a:bodyPr/>
        <a:lstStyle/>
        <a:p>
          <a:endParaRPr lang="en-GB"/>
        </a:p>
      </dgm:t>
    </dgm:pt>
    <dgm:pt modelId="{73D26736-3DC0-42C7-B058-76F4DF5D247B}">
      <dgm:prSet custT="1"/>
      <dgm:spPr/>
      <dgm:t>
        <a:bodyPr/>
        <a:lstStyle/>
        <a:p>
          <a:pPr rtl="0"/>
          <a:r>
            <a:rPr lang="en-GB" sz="2000" dirty="0" smtClean="0">
              <a:latin typeface="Arial" pitchFamily="34" charset="0"/>
              <a:cs typeface="Arial" pitchFamily="34" charset="0"/>
            </a:rPr>
            <a:t>The ethos and vision of the school for a tolerant, spiritually focused approach to personal wellbeing is well articulated and shared with the wider community</a:t>
          </a:r>
          <a:endParaRPr lang="en-GB" sz="2000" dirty="0">
            <a:latin typeface="Arial" pitchFamily="34" charset="0"/>
            <a:cs typeface="Arial" pitchFamily="34" charset="0"/>
          </a:endParaRPr>
        </a:p>
      </dgm:t>
    </dgm:pt>
    <dgm:pt modelId="{692B86B7-0F89-48CD-BFBA-9265B95DE0CC}" type="parTrans" cxnId="{63ED34C3-8654-474F-8ACB-19F6EB982941}">
      <dgm:prSet/>
      <dgm:spPr/>
      <dgm:t>
        <a:bodyPr/>
        <a:lstStyle/>
        <a:p>
          <a:endParaRPr lang="en-GB"/>
        </a:p>
      </dgm:t>
    </dgm:pt>
    <dgm:pt modelId="{5E302150-3FB2-44FF-B667-FDC3638E75BC}" type="sibTrans" cxnId="{63ED34C3-8654-474F-8ACB-19F6EB982941}">
      <dgm:prSet/>
      <dgm:spPr/>
      <dgm:t>
        <a:bodyPr/>
        <a:lstStyle/>
        <a:p>
          <a:endParaRPr lang="en-GB"/>
        </a:p>
      </dgm:t>
    </dgm:pt>
    <dgm:pt modelId="{4154C31F-436C-4548-9CBA-4E091657552C}" type="pres">
      <dgm:prSet presAssocID="{5BF6380B-F355-4E74-9AA0-9A1319702A6D}" presName="Name0" presStyleCnt="0">
        <dgm:presLayoutVars>
          <dgm:dir/>
          <dgm:animLvl val="lvl"/>
          <dgm:resizeHandles val="exact"/>
        </dgm:presLayoutVars>
      </dgm:prSet>
      <dgm:spPr/>
      <dgm:t>
        <a:bodyPr/>
        <a:lstStyle/>
        <a:p>
          <a:endParaRPr lang="en-GB"/>
        </a:p>
      </dgm:t>
    </dgm:pt>
    <dgm:pt modelId="{7DFB6386-2A4B-4065-9625-3273E9C138B6}" type="pres">
      <dgm:prSet presAssocID="{73D26736-3DC0-42C7-B058-76F4DF5D247B}" presName="boxAndChildren" presStyleCnt="0"/>
      <dgm:spPr/>
    </dgm:pt>
    <dgm:pt modelId="{FF1CFD67-CBD9-4E52-9C8C-B2DEFDF97F28}" type="pres">
      <dgm:prSet presAssocID="{73D26736-3DC0-42C7-B058-76F4DF5D247B}" presName="parentTextBox" presStyleLbl="node1" presStyleIdx="0" presStyleCnt="4"/>
      <dgm:spPr/>
      <dgm:t>
        <a:bodyPr/>
        <a:lstStyle/>
        <a:p>
          <a:endParaRPr lang="en-GB"/>
        </a:p>
      </dgm:t>
    </dgm:pt>
    <dgm:pt modelId="{D29F4464-6560-412A-BC2E-20A733BF8135}" type="pres">
      <dgm:prSet presAssocID="{EA2F1802-8188-4415-9437-63DA6BBE7C7C}" presName="sp" presStyleCnt="0"/>
      <dgm:spPr/>
    </dgm:pt>
    <dgm:pt modelId="{AF38CA3C-3769-48A2-8319-AF753EE0E149}" type="pres">
      <dgm:prSet presAssocID="{28B17F4B-3FF3-43E5-A41B-F4B4D2C1D141}" presName="arrowAndChildren" presStyleCnt="0"/>
      <dgm:spPr/>
    </dgm:pt>
    <dgm:pt modelId="{AB4EE229-C372-4D0F-BA5A-C23E7C921AF2}" type="pres">
      <dgm:prSet presAssocID="{28B17F4B-3FF3-43E5-A41B-F4B4D2C1D141}" presName="parentTextArrow" presStyleLbl="node1" presStyleIdx="1" presStyleCnt="4"/>
      <dgm:spPr/>
      <dgm:t>
        <a:bodyPr/>
        <a:lstStyle/>
        <a:p>
          <a:endParaRPr lang="en-GB"/>
        </a:p>
      </dgm:t>
    </dgm:pt>
    <dgm:pt modelId="{36E0F90B-DA73-4E9F-BCEA-B8BB2C7291DF}" type="pres">
      <dgm:prSet presAssocID="{F3D63B41-5E85-46EA-82AF-0332A8145B7F}" presName="sp" presStyleCnt="0"/>
      <dgm:spPr/>
    </dgm:pt>
    <dgm:pt modelId="{25CE1435-7228-42B5-B586-CA997F313252}" type="pres">
      <dgm:prSet presAssocID="{D8C1809A-BD17-4084-A444-AED76895FB2D}" presName="arrowAndChildren" presStyleCnt="0"/>
      <dgm:spPr/>
    </dgm:pt>
    <dgm:pt modelId="{BD324DF9-0FF3-4BA9-9092-D7563C69B750}" type="pres">
      <dgm:prSet presAssocID="{D8C1809A-BD17-4084-A444-AED76895FB2D}" presName="parentTextArrow" presStyleLbl="node1" presStyleIdx="2" presStyleCnt="4"/>
      <dgm:spPr/>
      <dgm:t>
        <a:bodyPr/>
        <a:lstStyle/>
        <a:p>
          <a:endParaRPr lang="en-GB"/>
        </a:p>
      </dgm:t>
    </dgm:pt>
    <dgm:pt modelId="{ECC9F3F6-3BDF-4D7F-956C-DE0475004D63}" type="pres">
      <dgm:prSet presAssocID="{A1FF0F93-37A1-4F36-90D7-EC00F464FB80}" presName="sp" presStyleCnt="0"/>
      <dgm:spPr/>
    </dgm:pt>
    <dgm:pt modelId="{0E096225-1663-4FAA-BE5E-894BE7E60CFB}" type="pres">
      <dgm:prSet presAssocID="{67DFD2AB-29F9-4C7A-B408-54F9BD759DF8}" presName="arrowAndChildren" presStyleCnt="0"/>
      <dgm:spPr/>
    </dgm:pt>
    <dgm:pt modelId="{F909B923-3D4C-4FDD-8156-7AF9DC19B4E6}" type="pres">
      <dgm:prSet presAssocID="{67DFD2AB-29F9-4C7A-B408-54F9BD759DF8}" presName="parentTextArrow" presStyleLbl="node1" presStyleIdx="3" presStyleCnt="4"/>
      <dgm:spPr/>
      <dgm:t>
        <a:bodyPr/>
        <a:lstStyle/>
        <a:p>
          <a:endParaRPr lang="en-GB"/>
        </a:p>
      </dgm:t>
    </dgm:pt>
  </dgm:ptLst>
  <dgm:cxnLst>
    <dgm:cxn modelId="{8A79AB45-1BA5-4F87-9C93-BD7BDB257C40}" srcId="{5BF6380B-F355-4E74-9AA0-9A1319702A6D}" destId="{67DFD2AB-29F9-4C7A-B408-54F9BD759DF8}" srcOrd="0" destOrd="0" parTransId="{A1417FC6-F001-4816-B3F1-312B70400774}" sibTransId="{A1FF0F93-37A1-4F36-90D7-EC00F464FB80}"/>
    <dgm:cxn modelId="{8C4B1A45-BB44-452B-BCA4-0A7CCCD3ABD0}" srcId="{5BF6380B-F355-4E74-9AA0-9A1319702A6D}" destId="{D8C1809A-BD17-4084-A444-AED76895FB2D}" srcOrd="1" destOrd="0" parTransId="{E8CE097A-A028-425D-A92E-69C79DC9A5D6}" sibTransId="{F3D63B41-5E85-46EA-82AF-0332A8145B7F}"/>
    <dgm:cxn modelId="{BE33A9D0-B07F-4CAE-B844-0764160CD138}" type="presOf" srcId="{28B17F4B-3FF3-43E5-A41B-F4B4D2C1D141}" destId="{AB4EE229-C372-4D0F-BA5A-C23E7C921AF2}" srcOrd="0" destOrd="0" presId="urn:microsoft.com/office/officeart/2005/8/layout/process4"/>
    <dgm:cxn modelId="{8EB603AE-2045-49D8-A4A2-B1FEFF7D180A}" type="presOf" srcId="{73D26736-3DC0-42C7-B058-76F4DF5D247B}" destId="{FF1CFD67-CBD9-4E52-9C8C-B2DEFDF97F28}" srcOrd="0" destOrd="0" presId="urn:microsoft.com/office/officeart/2005/8/layout/process4"/>
    <dgm:cxn modelId="{7C14B833-02B3-41CB-9AE1-46F9A1E027EC}" type="presOf" srcId="{67DFD2AB-29F9-4C7A-B408-54F9BD759DF8}" destId="{F909B923-3D4C-4FDD-8156-7AF9DC19B4E6}" srcOrd="0" destOrd="0" presId="urn:microsoft.com/office/officeart/2005/8/layout/process4"/>
    <dgm:cxn modelId="{63ED34C3-8654-474F-8ACB-19F6EB982941}" srcId="{5BF6380B-F355-4E74-9AA0-9A1319702A6D}" destId="{73D26736-3DC0-42C7-B058-76F4DF5D247B}" srcOrd="3" destOrd="0" parTransId="{692B86B7-0F89-48CD-BFBA-9265B95DE0CC}" sibTransId="{5E302150-3FB2-44FF-B667-FDC3638E75BC}"/>
    <dgm:cxn modelId="{3F49CA03-ABC9-4364-BF63-2690335A60A9}" type="presOf" srcId="{D8C1809A-BD17-4084-A444-AED76895FB2D}" destId="{BD324DF9-0FF3-4BA9-9092-D7563C69B750}" srcOrd="0" destOrd="0" presId="urn:microsoft.com/office/officeart/2005/8/layout/process4"/>
    <dgm:cxn modelId="{C199C0EC-0339-46F5-918C-6CE7FDFC3B58}" srcId="{5BF6380B-F355-4E74-9AA0-9A1319702A6D}" destId="{28B17F4B-3FF3-43E5-A41B-F4B4D2C1D141}" srcOrd="2" destOrd="0" parTransId="{7A9D3B7B-B331-43B4-A727-0F310E113789}" sibTransId="{EA2F1802-8188-4415-9437-63DA6BBE7C7C}"/>
    <dgm:cxn modelId="{8440BB8A-7F94-4A53-B04F-B627F2DC5EA5}" type="presOf" srcId="{5BF6380B-F355-4E74-9AA0-9A1319702A6D}" destId="{4154C31F-436C-4548-9CBA-4E091657552C}" srcOrd="0" destOrd="0" presId="urn:microsoft.com/office/officeart/2005/8/layout/process4"/>
    <dgm:cxn modelId="{943AEB80-211F-44DA-A691-494A64BED726}" type="presParOf" srcId="{4154C31F-436C-4548-9CBA-4E091657552C}" destId="{7DFB6386-2A4B-4065-9625-3273E9C138B6}" srcOrd="0" destOrd="0" presId="urn:microsoft.com/office/officeart/2005/8/layout/process4"/>
    <dgm:cxn modelId="{0AC0A30E-5146-419C-A03D-F738B6CEADE9}" type="presParOf" srcId="{7DFB6386-2A4B-4065-9625-3273E9C138B6}" destId="{FF1CFD67-CBD9-4E52-9C8C-B2DEFDF97F28}" srcOrd="0" destOrd="0" presId="urn:microsoft.com/office/officeart/2005/8/layout/process4"/>
    <dgm:cxn modelId="{F7B61CF8-967A-4731-8FA1-290A43798F62}" type="presParOf" srcId="{4154C31F-436C-4548-9CBA-4E091657552C}" destId="{D29F4464-6560-412A-BC2E-20A733BF8135}" srcOrd="1" destOrd="0" presId="urn:microsoft.com/office/officeart/2005/8/layout/process4"/>
    <dgm:cxn modelId="{9028790D-8FB5-403B-9569-D210BC938EAA}" type="presParOf" srcId="{4154C31F-436C-4548-9CBA-4E091657552C}" destId="{AF38CA3C-3769-48A2-8319-AF753EE0E149}" srcOrd="2" destOrd="0" presId="urn:microsoft.com/office/officeart/2005/8/layout/process4"/>
    <dgm:cxn modelId="{5FC7807D-38B3-4F61-96EF-97597361A9D9}" type="presParOf" srcId="{AF38CA3C-3769-48A2-8319-AF753EE0E149}" destId="{AB4EE229-C372-4D0F-BA5A-C23E7C921AF2}" srcOrd="0" destOrd="0" presId="urn:microsoft.com/office/officeart/2005/8/layout/process4"/>
    <dgm:cxn modelId="{73701DFF-86E5-4702-9AD6-417E071C1591}" type="presParOf" srcId="{4154C31F-436C-4548-9CBA-4E091657552C}" destId="{36E0F90B-DA73-4E9F-BCEA-B8BB2C7291DF}" srcOrd="3" destOrd="0" presId="urn:microsoft.com/office/officeart/2005/8/layout/process4"/>
    <dgm:cxn modelId="{694B9CF4-CDD5-45BA-8300-03164CD59EA3}" type="presParOf" srcId="{4154C31F-436C-4548-9CBA-4E091657552C}" destId="{25CE1435-7228-42B5-B586-CA997F313252}" srcOrd="4" destOrd="0" presId="urn:microsoft.com/office/officeart/2005/8/layout/process4"/>
    <dgm:cxn modelId="{98B4960C-ABD8-4790-B7C2-3298BCEF9A59}" type="presParOf" srcId="{25CE1435-7228-42B5-B586-CA997F313252}" destId="{BD324DF9-0FF3-4BA9-9092-D7563C69B750}" srcOrd="0" destOrd="0" presId="urn:microsoft.com/office/officeart/2005/8/layout/process4"/>
    <dgm:cxn modelId="{9730B999-CB48-4C18-8050-C3F41A4526A7}" type="presParOf" srcId="{4154C31F-436C-4548-9CBA-4E091657552C}" destId="{ECC9F3F6-3BDF-4D7F-956C-DE0475004D63}" srcOrd="5" destOrd="0" presId="urn:microsoft.com/office/officeart/2005/8/layout/process4"/>
    <dgm:cxn modelId="{6AE8DA38-7E31-494C-BBC0-B8BC2882B83B}" type="presParOf" srcId="{4154C31F-436C-4548-9CBA-4E091657552C}" destId="{0E096225-1663-4FAA-BE5E-894BE7E60CFB}" srcOrd="6" destOrd="0" presId="urn:microsoft.com/office/officeart/2005/8/layout/process4"/>
    <dgm:cxn modelId="{BE5C2144-E7B5-4C7E-8D4B-54A215A859A3}" type="presParOf" srcId="{0E096225-1663-4FAA-BE5E-894BE7E60CFB}" destId="{F909B923-3D4C-4FDD-8156-7AF9DC19B4E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D6AF3A1-C2C1-4394-99F3-5D76E9A30A23}" type="doc">
      <dgm:prSet loTypeId="urn:microsoft.com/office/officeart/2005/8/layout/process4" loCatId="list" qsTypeId="urn:microsoft.com/office/officeart/2005/8/quickstyle/simple1" qsCatId="simple" csTypeId="urn:microsoft.com/office/officeart/2005/8/colors/accent3_2" csCatId="accent3" phldr="1"/>
      <dgm:spPr/>
      <dgm:t>
        <a:bodyPr/>
        <a:lstStyle/>
        <a:p>
          <a:endParaRPr lang="en-GB"/>
        </a:p>
      </dgm:t>
    </dgm:pt>
    <dgm:pt modelId="{13401888-AC9A-4E41-85C5-ACCD1A327802}">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7FEB1266-CB2E-408A-84AB-49180274644E}" type="parTrans" cxnId="{95BD8FD9-1F20-492A-9C26-614B2E0EA088}">
      <dgm:prSet/>
      <dgm:spPr/>
      <dgm:t>
        <a:bodyPr/>
        <a:lstStyle/>
        <a:p>
          <a:endParaRPr lang="en-GB"/>
        </a:p>
      </dgm:t>
    </dgm:pt>
    <dgm:pt modelId="{09080DD1-761F-4B92-84A3-E26407ECA86C}" type="sibTrans" cxnId="{95BD8FD9-1F20-492A-9C26-614B2E0EA088}">
      <dgm:prSet/>
      <dgm:spPr/>
      <dgm:t>
        <a:bodyPr/>
        <a:lstStyle/>
        <a:p>
          <a:endParaRPr lang="en-GB"/>
        </a:p>
      </dgm:t>
    </dgm:pt>
    <dgm:pt modelId="{02B95DFD-F55C-48D7-B6B7-52D494953FD9}">
      <dgm:prSet custT="1"/>
      <dgm:spPr/>
      <dgm:t>
        <a:bodyPr/>
        <a:lstStyle/>
        <a:p>
          <a:pPr rtl="0"/>
          <a:r>
            <a:rPr lang="en-GB" sz="1900" dirty="0" smtClean="0">
              <a:latin typeface="Arial" pitchFamily="34" charset="0"/>
              <a:cs typeface="Arial" pitchFamily="34" charset="0"/>
            </a:rPr>
            <a:t>The RE and PSHE curriculum provides opportunities for children to broaden their understanding of the wider cultures, values and beliefs that make up the range of cultures they will encounter locally , and further afield as they develop and take an interest in cultural and religious traditions, customs and beliefs. Other faiths are studied and includes an annual workshop.</a:t>
          </a:r>
          <a:endParaRPr lang="en-GB" sz="1900" dirty="0">
            <a:latin typeface="Arial" pitchFamily="34" charset="0"/>
            <a:cs typeface="Arial" pitchFamily="34" charset="0"/>
          </a:endParaRPr>
        </a:p>
      </dgm:t>
    </dgm:pt>
    <dgm:pt modelId="{329CC5D6-173F-4C69-B5DD-6E6C3176A745}" type="parTrans" cxnId="{3CB27BA6-0AD9-468E-A2D7-AEDE3ED8DEEF}">
      <dgm:prSet/>
      <dgm:spPr/>
      <dgm:t>
        <a:bodyPr/>
        <a:lstStyle/>
        <a:p>
          <a:endParaRPr lang="en-GB"/>
        </a:p>
      </dgm:t>
    </dgm:pt>
    <dgm:pt modelId="{FD596DF9-8FA7-4D10-BAE9-4EBBC63D9307}" type="sibTrans" cxnId="{3CB27BA6-0AD9-468E-A2D7-AEDE3ED8DEEF}">
      <dgm:prSet/>
      <dgm:spPr/>
      <dgm:t>
        <a:bodyPr/>
        <a:lstStyle/>
        <a:p>
          <a:endParaRPr lang="en-GB"/>
        </a:p>
      </dgm:t>
    </dgm:pt>
    <dgm:pt modelId="{5F0C532C-97E3-4E51-9178-00A2BC5E8C23}">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C2801C1B-CE41-41AF-8E0E-153E7E549CAC}" type="parTrans" cxnId="{EBF5059B-4500-43F6-BDDF-4F9BA7421D30}">
      <dgm:prSet/>
      <dgm:spPr/>
      <dgm:t>
        <a:bodyPr/>
        <a:lstStyle/>
        <a:p>
          <a:endParaRPr lang="en-GB"/>
        </a:p>
      </dgm:t>
    </dgm:pt>
    <dgm:pt modelId="{E2A5D6C8-915E-4DF3-8DC3-CDAF9FADB41B}" type="sibTrans" cxnId="{EBF5059B-4500-43F6-BDDF-4F9BA7421D30}">
      <dgm:prSet/>
      <dgm:spPr/>
      <dgm:t>
        <a:bodyPr/>
        <a:lstStyle/>
        <a:p>
          <a:endParaRPr lang="en-GB"/>
        </a:p>
      </dgm:t>
    </dgm:pt>
    <dgm:pt modelId="{B04668DD-ECAC-4198-9686-4A4D5E9C0E71}">
      <dgm:prSet custT="1"/>
      <dgm:spPr/>
      <dgm:t>
        <a:bodyPr/>
        <a:lstStyle/>
        <a:p>
          <a:pPr rtl="0"/>
          <a:r>
            <a:rPr lang="en-GB" sz="2000" dirty="0" smtClean="0">
              <a:latin typeface="Arial" pitchFamily="34" charset="0"/>
              <a:cs typeface="Arial" pitchFamily="34" charset="0"/>
            </a:rPr>
            <a:t>Children learn about and have an appreciation of modern UK culture and society. They develop empathy and insight into the lives of people from different faith and cultural backgrounds.</a:t>
          </a:r>
          <a:endParaRPr lang="en-GB" sz="2000" dirty="0">
            <a:latin typeface="Arial" pitchFamily="34" charset="0"/>
            <a:cs typeface="Arial" pitchFamily="34" charset="0"/>
          </a:endParaRPr>
        </a:p>
      </dgm:t>
    </dgm:pt>
    <dgm:pt modelId="{226379CE-9A47-42BA-BD0E-C064021DC263}" type="parTrans" cxnId="{8E1CE93C-4A11-4C02-82F2-D3CB3A7216CA}">
      <dgm:prSet/>
      <dgm:spPr/>
      <dgm:t>
        <a:bodyPr/>
        <a:lstStyle/>
        <a:p>
          <a:endParaRPr lang="en-GB"/>
        </a:p>
      </dgm:t>
    </dgm:pt>
    <dgm:pt modelId="{472D3E33-807C-4BCE-90C1-B68232B899AF}" type="sibTrans" cxnId="{8E1CE93C-4A11-4C02-82F2-D3CB3A7216CA}">
      <dgm:prSet/>
      <dgm:spPr/>
      <dgm:t>
        <a:bodyPr/>
        <a:lstStyle/>
        <a:p>
          <a:endParaRPr lang="en-GB"/>
        </a:p>
      </dgm:t>
    </dgm:pt>
    <dgm:pt modelId="{C29E80C6-1D3B-45C1-8FE0-27D42F8FDEC7}" type="pres">
      <dgm:prSet presAssocID="{FD6AF3A1-C2C1-4394-99F3-5D76E9A30A23}" presName="Name0" presStyleCnt="0">
        <dgm:presLayoutVars>
          <dgm:dir/>
          <dgm:animLvl val="lvl"/>
          <dgm:resizeHandles val="exact"/>
        </dgm:presLayoutVars>
      </dgm:prSet>
      <dgm:spPr/>
      <dgm:t>
        <a:bodyPr/>
        <a:lstStyle/>
        <a:p>
          <a:endParaRPr lang="en-GB"/>
        </a:p>
      </dgm:t>
    </dgm:pt>
    <dgm:pt modelId="{74188F80-0860-4D2A-BCCD-419FA8EFF130}" type="pres">
      <dgm:prSet presAssocID="{B04668DD-ECAC-4198-9686-4A4D5E9C0E71}" presName="boxAndChildren" presStyleCnt="0"/>
      <dgm:spPr/>
    </dgm:pt>
    <dgm:pt modelId="{D8F09C81-8F6A-4C83-943F-71D8ADED900F}" type="pres">
      <dgm:prSet presAssocID="{B04668DD-ECAC-4198-9686-4A4D5E9C0E71}" presName="parentTextBox" presStyleLbl="node1" presStyleIdx="0" presStyleCnt="4" custLinFactNeighborY="2333"/>
      <dgm:spPr/>
      <dgm:t>
        <a:bodyPr/>
        <a:lstStyle/>
        <a:p>
          <a:endParaRPr lang="en-GB"/>
        </a:p>
      </dgm:t>
    </dgm:pt>
    <dgm:pt modelId="{D17F8507-42D8-45B8-9716-C06F468A79A8}" type="pres">
      <dgm:prSet presAssocID="{E2A5D6C8-915E-4DF3-8DC3-CDAF9FADB41B}" presName="sp" presStyleCnt="0"/>
      <dgm:spPr/>
    </dgm:pt>
    <dgm:pt modelId="{687A6F57-8861-4C63-A1AE-8CF915B3B18F}" type="pres">
      <dgm:prSet presAssocID="{5F0C532C-97E3-4E51-9178-00A2BC5E8C23}" presName="arrowAndChildren" presStyleCnt="0"/>
      <dgm:spPr/>
    </dgm:pt>
    <dgm:pt modelId="{24E900B5-55F4-46FA-A5E4-AF1EC53ADEEF}" type="pres">
      <dgm:prSet presAssocID="{5F0C532C-97E3-4E51-9178-00A2BC5E8C23}" presName="parentTextArrow" presStyleLbl="node1" presStyleIdx="1" presStyleCnt="4" custLinFactNeighborY="1517"/>
      <dgm:spPr/>
      <dgm:t>
        <a:bodyPr/>
        <a:lstStyle/>
        <a:p>
          <a:endParaRPr lang="en-GB"/>
        </a:p>
      </dgm:t>
    </dgm:pt>
    <dgm:pt modelId="{C387D68B-2379-4FB5-84D4-A1F67BCA1833}" type="pres">
      <dgm:prSet presAssocID="{FD596DF9-8FA7-4D10-BAE9-4EBBC63D9307}" presName="sp" presStyleCnt="0"/>
      <dgm:spPr/>
    </dgm:pt>
    <dgm:pt modelId="{DE5AD87E-A142-4E60-A9C9-1B719D48AEAE}" type="pres">
      <dgm:prSet presAssocID="{02B95DFD-F55C-48D7-B6B7-52D494953FD9}" presName="arrowAndChildren" presStyleCnt="0"/>
      <dgm:spPr/>
    </dgm:pt>
    <dgm:pt modelId="{1B4F1E82-74FB-42ED-AE95-01394A04F392}" type="pres">
      <dgm:prSet presAssocID="{02B95DFD-F55C-48D7-B6B7-52D494953FD9}" presName="parentTextArrow" presStyleLbl="node1" presStyleIdx="2" presStyleCnt="4" custLinFactNeighborY="1517"/>
      <dgm:spPr/>
      <dgm:t>
        <a:bodyPr/>
        <a:lstStyle/>
        <a:p>
          <a:endParaRPr lang="en-GB"/>
        </a:p>
      </dgm:t>
    </dgm:pt>
    <dgm:pt modelId="{ABBEC4F0-B51D-4612-858F-723927C82D03}" type="pres">
      <dgm:prSet presAssocID="{09080DD1-761F-4B92-84A3-E26407ECA86C}" presName="sp" presStyleCnt="0"/>
      <dgm:spPr/>
    </dgm:pt>
    <dgm:pt modelId="{D62B3B52-EAC1-4CAD-9974-01DDFDDDBF42}" type="pres">
      <dgm:prSet presAssocID="{13401888-AC9A-4E41-85C5-ACCD1A327802}" presName="arrowAndChildren" presStyleCnt="0"/>
      <dgm:spPr/>
    </dgm:pt>
    <dgm:pt modelId="{2B67C929-3454-4FDF-9474-619E850E84BD}" type="pres">
      <dgm:prSet presAssocID="{13401888-AC9A-4E41-85C5-ACCD1A327802}" presName="parentTextArrow" presStyleLbl="node1" presStyleIdx="3" presStyleCnt="4" custScaleY="100246" custLinFactNeighborY="1517"/>
      <dgm:spPr/>
      <dgm:t>
        <a:bodyPr/>
        <a:lstStyle/>
        <a:p>
          <a:endParaRPr lang="en-GB"/>
        </a:p>
      </dgm:t>
    </dgm:pt>
  </dgm:ptLst>
  <dgm:cxnLst>
    <dgm:cxn modelId="{93EE8CD0-0B1B-4621-A897-64643E4FD38F}" type="presOf" srcId="{5F0C532C-97E3-4E51-9178-00A2BC5E8C23}" destId="{24E900B5-55F4-46FA-A5E4-AF1EC53ADEEF}" srcOrd="0" destOrd="0" presId="urn:microsoft.com/office/officeart/2005/8/layout/process4"/>
    <dgm:cxn modelId="{95BD8FD9-1F20-492A-9C26-614B2E0EA088}" srcId="{FD6AF3A1-C2C1-4394-99F3-5D76E9A30A23}" destId="{13401888-AC9A-4E41-85C5-ACCD1A327802}" srcOrd="0" destOrd="0" parTransId="{7FEB1266-CB2E-408A-84AB-49180274644E}" sibTransId="{09080DD1-761F-4B92-84A3-E26407ECA86C}"/>
    <dgm:cxn modelId="{CF728B73-D367-48A4-972E-336C3DD44568}" type="presOf" srcId="{13401888-AC9A-4E41-85C5-ACCD1A327802}" destId="{2B67C929-3454-4FDF-9474-619E850E84BD}" srcOrd="0" destOrd="0" presId="urn:microsoft.com/office/officeart/2005/8/layout/process4"/>
    <dgm:cxn modelId="{7326E2A2-BB23-4085-B0D9-CBDAA0C33AF0}" type="presOf" srcId="{B04668DD-ECAC-4198-9686-4A4D5E9C0E71}" destId="{D8F09C81-8F6A-4C83-943F-71D8ADED900F}" srcOrd="0" destOrd="0" presId="urn:microsoft.com/office/officeart/2005/8/layout/process4"/>
    <dgm:cxn modelId="{EBF5059B-4500-43F6-BDDF-4F9BA7421D30}" srcId="{FD6AF3A1-C2C1-4394-99F3-5D76E9A30A23}" destId="{5F0C532C-97E3-4E51-9178-00A2BC5E8C23}" srcOrd="2" destOrd="0" parTransId="{C2801C1B-CE41-41AF-8E0E-153E7E549CAC}" sibTransId="{E2A5D6C8-915E-4DF3-8DC3-CDAF9FADB41B}"/>
    <dgm:cxn modelId="{3CB27BA6-0AD9-468E-A2D7-AEDE3ED8DEEF}" srcId="{FD6AF3A1-C2C1-4394-99F3-5D76E9A30A23}" destId="{02B95DFD-F55C-48D7-B6B7-52D494953FD9}" srcOrd="1" destOrd="0" parTransId="{329CC5D6-173F-4C69-B5DD-6E6C3176A745}" sibTransId="{FD596DF9-8FA7-4D10-BAE9-4EBBC63D9307}"/>
    <dgm:cxn modelId="{8E1CE93C-4A11-4C02-82F2-D3CB3A7216CA}" srcId="{FD6AF3A1-C2C1-4394-99F3-5D76E9A30A23}" destId="{B04668DD-ECAC-4198-9686-4A4D5E9C0E71}" srcOrd="3" destOrd="0" parTransId="{226379CE-9A47-42BA-BD0E-C064021DC263}" sibTransId="{472D3E33-807C-4BCE-90C1-B68232B899AF}"/>
    <dgm:cxn modelId="{78C3FBF4-C1EA-407C-8C0F-692A6CE49F66}" type="presOf" srcId="{FD6AF3A1-C2C1-4394-99F3-5D76E9A30A23}" destId="{C29E80C6-1D3B-45C1-8FE0-27D42F8FDEC7}" srcOrd="0" destOrd="0" presId="urn:microsoft.com/office/officeart/2005/8/layout/process4"/>
    <dgm:cxn modelId="{D2CC7B72-B80C-4AD2-876D-ABAE366698F3}" type="presOf" srcId="{02B95DFD-F55C-48D7-B6B7-52D494953FD9}" destId="{1B4F1E82-74FB-42ED-AE95-01394A04F392}" srcOrd="0" destOrd="0" presId="urn:microsoft.com/office/officeart/2005/8/layout/process4"/>
    <dgm:cxn modelId="{8AB5FF01-51A1-42E0-A1D4-D5EF7DE8B37D}" type="presParOf" srcId="{C29E80C6-1D3B-45C1-8FE0-27D42F8FDEC7}" destId="{74188F80-0860-4D2A-BCCD-419FA8EFF130}" srcOrd="0" destOrd="0" presId="urn:microsoft.com/office/officeart/2005/8/layout/process4"/>
    <dgm:cxn modelId="{6CCA5DCC-B183-4E7A-A3FE-FFD3CD944A1F}" type="presParOf" srcId="{74188F80-0860-4D2A-BCCD-419FA8EFF130}" destId="{D8F09C81-8F6A-4C83-943F-71D8ADED900F}" srcOrd="0" destOrd="0" presId="urn:microsoft.com/office/officeart/2005/8/layout/process4"/>
    <dgm:cxn modelId="{6B2E7229-39F6-4709-BBFA-B23A3E6D1491}" type="presParOf" srcId="{C29E80C6-1D3B-45C1-8FE0-27D42F8FDEC7}" destId="{D17F8507-42D8-45B8-9716-C06F468A79A8}" srcOrd="1" destOrd="0" presId="urn:microsoft.com/office/officeart/2005/8/layout/process4"/>
    <dgm:cxn modelId="{F328965E-DFCE-40B2-BCFF-D49574D66AB6}" type="presParOf" srcId="{C29E80C6-1D3B-45C1-8FE0-27D42F8FDEC7}" destId="{687A6F57-8861-4C63-A1AE-8CF915B3B18F}" srcOrd="2" destOrd="0" presId="urn:microsoft.com/office/officeart/2005/8/layout/process4"/>
    <dgm:cxn modelId="{D28402A8-E86D-44A4-ABCB-7A6AA9538409}" type="presParOf" srcId="{687A6F57-8861-4C63-A1AE-8CF915B3B18F}" destId="{24E900B5-55F4-46FA-A5E4-AF1EC53ADEEF}" srcOrd="0" destOrd="0" presId="urn:microsoft.com/office/officeart/2005/8/layout/process4"/>
    <dgm:cxn modelId="{B78C0034-DA9D-4C64-9BCF-AD4AE3331EB7}" type="presParOf" srcId="{C29E80C6-1D3B-45C1-8FE0-27D42F8FDEC7}" destId="{C387D68B-2379-4FB5-84D4-A1F67BCA1833}" srcOrd="3" destOrd="0" presId="urn:microsoft.com/office/officeart/2005/8/layout/process4"/>
    <dgm:cxn modelId="{9AEFA423-E7E8-4555-91FB-6AD6419DFBAB}" type="presParOf" srcId="{C29E80C6-1D3B-45C1-8FE0-27D42F8FDEC7}" destId="{DE5AD87E-A142-4E60-A9C9-1B719D48AEAE}" srcOrd="4" destOrd="0" presId="urn:microsoft.com/office/officeart/2005/8/layout/process4"/>
    <dgm:cxn modelId="{70EA844D-5D77-45D8-AC7E-AA4EE0EA36C3}" type="presParOf" srcId="{DE5AD87E-A142-4E60-A9C9-1B719D48AEAE}" destId="{1B4F1E82-74FB-42ED-AE95-01394A04F392}" srcOrd="0" destOrd="0" presId="urn:microsoft.com/office/officeart/2005/8/layout/process4"/>
    <dgm:cxn modelId="{C4F61AF1-783B-4034-B111-7E34D57FE957}" type="presParOf" srcId="{C29E80C6-1D3B-45C1-8FE0-27D42F8FDEC7}" destId="{ABBEC4F0-B51D-4612-858F-723927C82D03}" srcOrd="5" destOrd="0" presId="urn:microsoft.com/office/officeart/2005/8/layout/process4"/>
    <dgm:cxn modelId="{94AAB347-CC49-49B6-9AFB-F54AB7EA45C7}" type="presParOf" srcId="{C29E80C6-1D3B-45C1-8FE0-27D42F8FDEC7}" destId="{D62B3B52-EAC1-4CAD-9974-01DDFDDDBF42}" srcOrd="6" destOrd="0" presId="urn:microsoft.com/office/officeart/2005/8/layout/process4"/>
    <dgm:cxn modelId="{79EF97FD-F818-4653-BB2B-66B28D9743A6}" type="presParOf" srcId="{D62B3B52-EAC1-4CAD-9974-01DDFDDDBF42}" destId="{2B67C929-3454-4FDF-9474-619E850E84B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B443BA1-27DB-47B8-854D-D2421E073826}" type="doc">
      <dgm:prSet loTypeId="urn:microsoft.com/office/officeart/2005/8/layout/process4" loCatId="list" qsTypeId="urn:microsoft.com/office/officeart/2005/8/quickstyle/simple1" qsCatId="simple" csTypeId="urn:microsoft.com/office/officeart/2005/8/colors/accent2_2" csCatId="accent2" phldr="1"/>
      <dgm:spPr/>
      <dgm:t>
        <a:bodyPr/>
        <a:lstStyle/>
        <a:p>
          <a:endParaRPr lang="en-GB"/>
        </a:p>
      </dgm:t>
    </dgm:pt>
    <dgm:pt modelId="{360A8F2E-1EF5-4561-B6E6-6E3954AA8716}">
      <dgm:prSet custT="1"/>
      <dgm:spPr/>
      <dgm:t>
        <a:bodyPr/>
        <a:lstStyle/>
        <a:p>
          <a:pPr rtl="0"/>
          <a:r>
            <a:rPr lang="en-GB" sz="2000" smtClean="0"/>
            <a:t>What we do</a:t>
          </a:r>
          <a:endParaRPr lang="en-GB" sz="2000"/>
        </a:p>
      </dgm:t>
    </dgm:pt>
    <dgm:pt modelId="{CEC9ED3A-7CA8-4160-8370-12EDDA6FAC4C}" type="parTrans" cxnId="{35C87AE1-EE89-457A-94A9-E011B3D143A0}">
      <dgm:prSet/>
      <dgm:spPr/>
      <dgm:t>
        <a:bodyPr/>
        <a:lstStyle/>
        <a:p>
          <a:endParaRPr lang="en-GB"/>
        </a:p>
      </dgm:t>
    </dgm:pt>
    <dgm:pt modelId="{86482E90-B403-4F2F-A5A9-30D2D7E81AC2}" type="sibTrans" cxnId="{35C87AE1-EE89-457A-94A9-E011B3D143A0}">
      <dgm:prSet/>
      <dgm:spPr/>
      <dgm:t>
        <a:bodyPr/>
        <a:lstStyle/>
        <a:p>
          <a:endParaRPr lang="en-GB"/>
        </a:p>
      </dgm:t>
    </dgm:pt>
    <dgm:pt modelId="{46579BC7-DAEC-45BD-82AE-D70CD661EED1}">
      <dgm:prSet custT="1"/>
      <dgm:spPr/>
      <dgm:t>
        <a:bodyPr/>
        <a:lstStyle/>
        <a:p>
          <a:pPr rtl="0"/>
          <a:r>
            <a:rPr lang="en-GB" sz="2000" dirty="0" smtClean="0"/>
            <a:t>We offer our pupils opportunities to become involved in sporting and cultural activities such as participation in national &amp; international sports initiatives </a:t>
          </a:r>
          <a:r>
            <a:rPr lang="en-GB" sz="2000" dirty="0" err="1" smtClean="0"/>
            <a:t>e.g</a:t>
          </a:r>
          <a:r>
            <a:rPr lang="en-GB" sz="2000" dirty="0" smtClean="0"/>
            <a:t> the torch relay for the Olympics in 2012, the Big Dance 2013, the Commonwealth Games 2013, The World Cup 2014</a:t>
          </a:r>
          <a:endParaRPr lang="en-GB" sz="2000" dirty="0"/>
        </a:p>
      </dgm:t>
    </dgm:pt>
    <dgm:pt modelId="{38B8A75A-9AC1-4A64-B21D-05E869DEBA78}" type="parTrans" cxnId="{ADFBA333-FF94-4BAD-B546-5152916ED12F}">
      <dgm:prSet/>
      <dgm:spPr/>
      <dgm:t>
        <a:bodyPr/>
        <a:lstStyle/>
        <a:p>
          <a:endParaRPr lang="en-GB"/>
        </a:p>
      </dgm:t>
    </dgm:pt>
    <dgm:pt modelId="{18D68187-1FCA-4219-9956-1CE695B111CE}" type="sibTrans" cxnId="{ADFBA333-FF94-4BAD-B546-5152916ED12F}">
      <dgm:prSet/>
      <dgm:spPr/>
      <dgm:t>
        <a:bodyPr/>
        <a:lstStyle/>
        <a:p>
          <a:endParaRPr lang="en-GB"/>
        </a:p>
      </dgm:t>
    </dgm:pt>
    <dgm:pt modelId="{0B7CC9FC-54E0-4ECF-98B0-E4988A8BBBE5}">
      <dgm:prSet custT="1"/>
      <dgm:spPr/>
      <dgm:t>
        <a:bodyPr/>
        <a:lstStyle/>
        <a:p>
          <a:pPr rtl="0"/>
          <a:r>
            <a:rPr lang="en-GB" sz="2000" smtClean="0"/>
            <a:t>Impact</a:t>
          </a:r>
          <a:endParaRPr lang="en-GB" sz="2000"/>
        </a:p>
      </dgm:t>
    </dgm:pt>
    <dgm:pt modelId="{F89857EA-FFC9-46F3-9D33-539CB40D87FC}" type="parTrans" cxnId="{FD5BED0D-F29C-4215-A8E4-607E0D61A0EA}">
      <dgm:prSet/>
      <dgm:spPr/>
      <dgm:t>
        <a:bodyPr/>
        <a:lstStyle/>
        <a:p>
          <a:endParaRPr lang="en-GB"/>
        </a:p>
      </dgm:t>
    </dgm:pt>
    <dgm:pt modelId="{742E5EA9-A54B-462E-B12F-7CA358652E8E}" type="sibTrans" cxnId="{FD5BED0D-F29C-4215-A8E4-607E0D61A0EA}">
      <dgm:prSet/>
      <dgm:spPr/>
      <dgm:t>
        <a:bodyPr/>
        <a:lstStyle/>
        <a:p>
          <a:endParaRPr lang="en-GB"/>
        </a:p>
      </dgm:t>
    </dgm:pt>
    <dgm:pt modelId="{81120137-C594-4457-98E0-4722959F5E21}">
      <dgm:prSet custT="1"/>
      <dgm:spPr/>
      <dgm:t>
        <a:bodyPr/>
        <a:lstStyle/>
        <a:p>
          <a:pPr rtl="0"/>
          <a:r>
            <a:rPr lang="en-GB" sz="2000" dirty="0" smtClean="0"/>
            <a:t>Children have opportunities to enjoy and participate in memorable, formative cultural and creative experiences that reflect and celebrate the UK’s increasing diversity and traditions</a:t>
          </a:r>
          <a:endParaRPr lang="en-GB" sz="2000" dirty="0"/>
        </a:p>
      </dgm:t>
    </dgm:pt>
    <dgm:pt modelId="{92C68289-40B2-45E3-9C4E-75EC1DCCB236}" type="parTrans" cxnId="{A43CBC78-B070-486B-A313-E9C5BB121EB0}">
      <dgm:prSet/>
      <dgm:spPr/>
      <dgm:t>
        <a:bodyPr/>
        <a:lstStyle/>
        <a:p>
          <a:endParaRPr lang="en-GB"/>
        </a:p>
      </dgm:t>
    </dgm:pt>
    <dgm:pt modelId="{8D759095-BA75-4C62-8890-EEC51C06E837}" type="sibTrans" cxnId="{A43CBC78-B070-486B-A313-E9C5BB121EB0}">
      <dgm:prSet/>
      <dgm:spPr/>
      <dgm:t>
        <a:bodyPr/>
        <a:lstStyle/>
        <a:p>
          <a:endParaRPr lang="en-GB"/>
        </a:p>
      </dgm:t>
    </dgm:pt>
    <dgm:pt modelId="{823627E3-2AB7-496B-93A7-9ED1929EBFCF}" type="pres">
      <dgm:prSet presAssocID="{5B443BA1-27DB-47B8-854D-D2421E073826}" presName="Name0" presStyleCnt="0">
        <dgm:presLayoutVars>
          <dgm:dir/>
          <dgm:animLvl val="lvl"/>
          <dgm:resizeHandles val="exact"/>
        </dgm:presLayoutVars>
      </dgm:prSet>
      <dgm:spPr/>
      <dgm:t>
        <a:bodyPr/>
        <a:lstStyle/>
        <a:p>
          <a:endParaRPr lang="en-GB"/>
        </a:p>
      </dgm:t>
    </dgm:pt>
    <dgm:pt modelId="{3F1015C5-CDFE-4F7C-A063-15B39E9EEEDC}" type="pres">
      <dgm:prSet presAssocID="{81120137-C594-4457-98E0-4722959F5E21}" presName="boxAndChildren" presStyleCnt="0"/>
      <dgm:spPr/>
    </dgm:pt>
    <dgm:pt modelId="{1FF8E78B-7B66-4915-8E07-AF4F942DBE75}" type="pres">
      <dgm:prSet presAssocID="{81120137-C594-4457-98E0-4722959F5E21}" presName="parentTextBox" presStyleLbl="node1" presStyleIdx="0" presStyleCnt="4"/>
      <dgm:spPr/>
      <dgm:t>
        <a:bodyPr/>
        <a:lstStyle/>
        <a:p>
          <a:endParaRPr lang="en-GB"/>
        </a:p>
      </dgm:t>
    </dgm:pt>
    <dgm:pt modelId="{F76887EC-74F2-4A8A-B514-CA25AD91520C}" type="pres">
      <dgm:prSet presAssocID="{742E5EA9-A54B-462E-B12F-7CA358652E8E}" presName="sp" presStyleCnt="0"/>
      <dgm:spPr/>
    </dgm:pt>
    <dgm:pt modelId="{97484149-DD71-4A40-BF18-C2A232357B43}" type="pres">
      <dgm:prSet presAssocID="{0B7CC9FC-54E0-4ECF-98B0-E4988A8BBBE5}" presName="arrowAndChildren" presStyleCnt="0"/>
      <dgm:spPr/>
    </dgm:pt>
    <dgm:pt modelId="{323AC23C-E81B-452D-AA8A-C19E8A45613D}" type="pres">
      <dgm:prSet presAssocID="{0B7CC9FC-54E0-4ECF-98B0-E4988A8BBBE5}" presName="parentTextArrow" presStyleLbl="node1" presStyleIdx="1" presStyleCnt="4"/>
      <dgm:spPr/>
      <dgm:t>
        <a:bodyPr/>
        <a:lstStyle/>
        <a:p>
          <a:endParaRPr lang="en-GB"/>
        </a:p>
      </dgm:t>
    </dgm:pt>
    <dgm:pt modelId="{1B711B4C-E0CF-4BF1-92CD-4853D617FCB7}" type="pres">
      <dgm:prSet presAssocID="{18D68187-1FCA-4219-9956-1CE695B111CE}" presName="sp" presStyleCnt="0"/>
      <dgm:spPr/>
    </dgm:pt>
    <dgm:pt modelId="{97976486-B239-4E06-B2AF-71AC14C4772C}" type="pres">
      <dgm:prSet presAssocID="{46579BC7-DAEC-45BD-82AE-D70CD661EED1}" presName="arrowAndChildren" presStyleCnt="0"/>
      <dgm:spPr/>
    </dgm:pt>
    <dgm:pt modelId="{6429064C-55D3-4285-ACAA-8EF4928AF4EA}" type="pres">
      <dgm:prSet presAssocID="{46579BC7-DAEC-45BD-82AE-D70CD661EED1}" presName="parentTextArrow" presStyleLbl="node1" presStyleIdx="2" presStyleCnt="4"/>
      <dgm:spPr/>
      <dgm:t>
        <a:bodyPr/>
        <a:lstStyle/>
        <a:p>
          <a:endParaRPr lang="en-GB"/>
        </a:p>
      </dgm:t>
    </dgm:pt>
    <dgm:pt modelId="{79B61D6A-45D2-4A3E-9570-3CA2287E63A8}" type="pres">
      <dgm:prSet presAssocID="{86482E90-B403-4F2F-A5A9-30D2D7E81AC2}" presName="sp" presStyleCnt="0"/>
      <dgm:spPr/>
    </dgm:pt>
    <dgm:pt modelId="{2FB8BDB7-CBE6-4D8E-AE24-D508FD9362AC}" type="pres">
      <dgm:prSet presAssocID="{360A8F2E-1EF5-4561-B6E6-6E3954AA8716}" presName="arrowAndChildren" presStyleCnt="0"/>
      <dgm:spPr/>
    </dgm:pt>
    <dgm:pt modelId="{7205D691-C6B0-44A3-B067-E06E03579BD7}" type="pres">
      <dgm:prSet presAssocID="{360A8F2E-1EF5-4561-B6E6-6E3954AA8716}" presName="parentTextArrow" presStyleLbl="node1" presStyleIdx="3" presStyleCnt="4"/>
      <dgm:spPr/>
      <dgm:t>
        <a:bodyPr/>
        <a:lstStyle/>
        <a:p>
          <a:endParaRPr lang="en-GB"/>
        </a:p>
      </dgm:t>
    </dgm:pt>
  </dgm:ptLst>
  <dgm:cxnLst>
    <dgm:cxn modelId="{A43CBC78-B070-486B-A313-E9C5BB121EB0}" srcId="{5B443BA1-27DB-47B8-854D-D2421E073826}" destId="{81120137-C594-4457-98E0-4722959F5E21}" srcOrd="3" destOrd="0" parTransId="{92C68289-40B2-45E3-9C4E-75EC1DCCB236}" sibTransId="{8D759095-BA75-4C62-8890-EEC51C06E837}"/>
    <dgm:cxn modelId="{E4598847-AE3D-4D7F-A2AA-9C9A21BD6DBE}" type="presOf" srcId="{46579BC7-DAEC-45BD-82AE-D70CD661EED1}" destId="{6429064C-55D3-4285-ACAA-8EF4928AF4EA}" srcOrd="0" destOrd="0" presId="urn:microsoft.com/office/officeart/2005/8/layout/process4"/>
    <dgm:cxn modelId="{264305BA-F03E-4482-A570-88DBB4D26AD4}" type="presOf" srcId="{5B443BA1-27DB-47B8-854D-D2421E073826}" destId="{823627E3-2AB7-496B-93A7-9ED1929EBFCF}" srcOrd="0" destOrd="0" presId="urn:microsoft.com/office/officeart/2005/8/layout/process4"/>
    <dgm:cxn modelId="{35C87AE1-EE89-457A-94A9-E011B3D143A0}" srcId="{5B443BA1-27DB-47B8-854D-D2421E073826}" destId="{360A8F2E-1EF5-4561-B6E6-6E3954AA8716}" srcOrd="0" destOrd="0" parTransId="{CEC9ED3A-7CA8-4160-8370-12EDDA6FAC4C}" sibTransId="{86482E90-B403-4F2F-A5A9-30D2D7E81AC2}"/>
    <dgm:cxn modelId="{F5B03534-F786-43E7-8C1A-83062186F7CA}" type="presOf" srcId="{81120137-C594-4457-98E0-4722959F5E21}" destId="{1FF8E78B-7B66-4915-8E07-AF4F942DBE75}" srcOrd="0" destOrd="0" presId="urn:microsoft.com/office/officeart/2005/8/layout/process4"/>
    <dgm:cxn modelId="{FD5BED0D-F29C-4215-A8E4-607E0D61A0EA}" srcId="{5B443BA1-27DB-47B8-854D-D2421E073826}" destId="{0B7CC9FC-54E0-4ECF-98B0-E4988A8BBBE5}" srcOrd="2" destOrd="0" parTransId="{F89857EA-FFC9-46F3-9D33-539CB40D87FC}" sibTransId="{742E5EA9-A54B-462E-B12F-7CA358652E8E}"/>
    <dgm:cxn modelId="{ADFBA333-FF94-4BAD-B546-5152916ED12F}" srcId="{5B443BA1-27DB-47B8-854D-D2421E073826}" destId="{46579BC7-DAEC-45BD-82AE-D70CD661EED1}" srcOrd="1" destOrd="0" parTransId="{38B8A75A-9AC1-4A64-B21D-05E869DEBA78}" sibTransId="{18D68187-1FCA-4219-9956-1CE695B111CE}"/>
    <dgm:cxn modelId="{28743EBA-4D65-4C90-80CE-37AFCC92C9D6}" type="presOf" srcId="{360A8F2E-1EF5-4561-B6E6-6E3954AA8716}" destId="{7205D691-C6B0-44A3-B067-E06E03579BD7}" srcOrd="0" destOrd="0" presId="urn:microsoft.com/office/officeart/2005/8/layout/process4"/>
    <dgm:cxn modelId="{9F7CE9CD-941A-401F-92CD-F025BA509E8C}" type="presOf" srcId="{0B7CC9FC-54E0-4ECF-98B0-E4988A8BBBE5}" destId="{323AC23C-E81B-452D-AA8A-C19E8A45613D}" srcOrd="0" destOrd="0" presId="urn:microsoft.com/office/officeart/2005/8/layout/process4"/>
    <dgm:cxn modelId="{68AB0655-BCCB-44DE-AB88-6C26D4EFB190}" type="presParOf" srcId="{823627E3-2AB7-496B-93A7-9ED1929EBFCF}" destId="{3F1015C5-CDFE-4F7C-A063-15B39E9EEEDC}" srcOrd="0" destOrd="0" presId="urn:microsoft.com/office/officeart/2005/8/layout/process4"/>
    <dgm:cxn modelId="{8819F63A-2E06-4FCC-8BA1-F84963F94DC5}" type="presParOf" srcId="{3F1015C5-CDFE-4F7C-A063-15B39E9EEEDC}" destId="{1FF8E78B-7B66-4915-8E07-AF4F942DBE75}" srcOrd="0" destOrd="0" presId="urn:microsoft.com/office/officeart/2005/8/layout/process4"/>
    <dgm:cxn modelId="{9BEB0371-E059-4121-8040-12ED5DD69B39}" type="presParOf" srcId="{823627E3-2AB7-496B-93A7-9ED1929EBFCF}" destId="{F76887EC-74F2-4A8A-B514-CA25AD91520C}" srcOrd="1" destOrd="0" presId="urn:microsoft.com/office/officeart/2005/8/layout/process4"/>
    <dgm:cxn modelId="{8DFB354F-790E-4D9F-ADE7-1AC271DD1463}" type="presParOf" srcId="{823627E3-2AB7-496B-93A7-9ED1929EBFCF}" destId="{97484149-DD71-4A40-BF18-C2A232357B43}" srcOrd="2" destOrd="0" presId="urn:microsoft.com/office/officeart/2005/8/layout/process4"/>
    <dgm:cxn modelId="{740CF02B-7C2D-432E-B2C5-BED6185E70AA}" type="presParOf" srcId="{97484149-DD71-4A40-BF18-C2A232357B43}" destId="{323AC23C-E81B-452D-AA8A-C19E8A45613D}" srcOrd="0" destOrd="0" presId="urn:microsoft.com/office/officeart/2005/8/layout/process4"/>
    <dgm:cxn modelId="{32D76F73-B99E-4528-B1D6-B686DFDF313E}" type="presParOf" srcId="{823627E3-2AB7-496B-93A7-9ED1929EBFCF}" destId="{1B711B4C-E0CF-4BF1-92CD-4853D617FCB7}" srcOrd="3" destOrd="0" presId="urn:microsoft.com/office/officeart/2005/8/layout/process4"/>
    <dgm:cxn modelId="{40002C69-502D-41D5-84E2-D43ACE182A7A}" type="presParOf" srcId="{823627E3-2AB7-496B-93A7-9ED1929EBFCF}" destId="{97976486-B239-4E06-B2AF-71AC14C4772C}" srcOrd="4" destOrd="0" presId="urn:microsoft.com/office/officeart/2005/8/layout/process4"/>
    <dgm:cxn modelId="{8DC0F016-8998-477C-A10D-BD497C6C450D}" type="presParOf" srcId="{97976486-B239-4E06-B2AF-71AC14C4772C}" destId="{6429064C-55D3-4285-ACAA-8EF4928AF4EA}" srcOrd="0" destOrd="0" presId="urn:microsoft.com/office/officeart/2005/8/layout/process4"/>
    <dgm:cxn modelId="{E1102D6B-F393-4BE5-9C4B-1F9AF589E632}" type="presParOf" srcId="{823627E3-2AB7-496B-93A7-9ED1929EBFCF}" destId="{79B61D6A-45D2-4A3E-9570-3CA2287E63A8}" srcOrd="5" destOrd="0" presId="urn:microsoft.com/office/officeart/2005/8/layout/process4"/>
    <dgm:cxn modelId="{84B23D7B-9B65-4CF7-99E7-82D87B0C6E00}" type="presParOf" srcId="{823627E3-2AB7-496B-93A7-9ED1929EBFCF}" destId="{2FB8BDB7-CBE6-4D8E-AE24-D508FD9362AC}" srcOrd="6" destOrd="0" presId="urn:microsoft.com/office/officeart/2005/8/layout/process4"/>
    <dgm:cxn modelId="{F6C6ECF0-A0C8-4406-8E32-B3760069A98A}" type="presParOf" srcId="{2FB8BDB7-CBE6-4D8E-AE24-D508FD9362AC}" destId="{7205D691-C6B0-44A3-B067-E06E03579BD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1A85489-2E62-4B01-A5DB-EF24C780D591}" type="doc">
      <dgm:prSet loTypeId="urn:microsoft.com/office/officeart/2005/8/layout/process4" loCatId="list" qsTypeId="urn:microsoft.com/office/officeart/2005/8/quickstyle/simple1" qsCatId="simple" csTypeId="urn:microsoft.com/office/officeart/2005/8/colors/accent2_2" csCatId="accent2" phldr="1"/>
      <dgm:spPr/>
      <dgm:t>
        <a:bodyPr/>
        <a:lstStyle/>
        <a:p>
          <a:endParaRPr lang="en-GB"/>
        </a:p>
      </dgm:t>
    </dgm:pt>
    <dgm:pt modelId="{877D45D1-A7F1-4A5E-BF6C-5779BC6F4B93}">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0AF02A83-4FC2-4DA9-BBFE-3AA89BA054B6}" type="parTrans" cxnId="{E34E117F-4798-47D2-B72E-BC30150AC1F1}">
      <dgm:prSet/>
      <dgm:spPr/>
      <dgm:t>
        <a:bodyPr/>
        <a:lstStyle/>
        <a:p>
          <a:endParaRPr lang="en-GB"/>
        </a:p>
      </dgm:t>
    </dgm:pt>
    <dgm:pt modelId="{77250A84-D0EB-4682-857A-9E6D1F50848B}" type="sibTrans" cxnId="{E34E117F-4798-47D2-B72E-BC30150AC1F1}">
      <dgm:prSet/>
      <dgm:spPr/>
      <dgm:t>
        <a:bodyPr/>
        <a:lstStyle/>
        <a:p>
          <a:endParaRPr lang="en-GB"/>
        </a:p>
      </dgm:t>
    </dgm:pt>
    <dgm:pt modelId="{9E86A9F3-BFBC-48A2-872B-6945D8ACD14E}">
      <dgm:prSet custT="1"/>
      <dgm:spPr/>
      <dgm:t>
        <a:bodyPr/>
        <a:lstStyle/>
        <a:p>
          <a:pPr rtl="0"/>
          <a:r>
            <a:rPr lang="en-GB" sz="2000" dirty="0" smtClean="0">
              <a:latin typeface="Arial" pitchFamily="34" charset="0"/>
              <a:cs typeface="Arial" pitchFamily="34" charset="0"/>
            </a:rPr>
            <a:t>Children in all Year groups have the opportunity to learn French as a Modern Foreign Language. Internationalism is celebrated throughout the school</a:t>
          </a:r>
          <a:endParaRPr lang="en-GB" sz="2000" dirty="0">
            <a:latin typeface="Arial" pitchFamily="34" charset="0"/>
            <a:cs typeface="Arial" pitchFamily="34" charset="0"/>
          </a:endParaRPr>
        </a:p>
      </dgm:t>
    </dgm:pt>
    <dgm:pt modelId="{AC5E07B7-8C92-49F6-BDD5-BEDCFD9F4832}" type="parTrans" cxnId="{AA30686B-6B58-4EED-B727-0A700F273B2F}">
      <dgm:prSet/>
      <dgm:spPr/>
      <dgm:t>
        <a:bodyPr/>
        <a:lstStyle/>
        <a:p>
          <a:endParaRPr lang="en-GB"/>
        </a:p>
      </dgm:t>
    </dgm:pt>
    <dgm:pt modelId="{192CB2D3-B028-4E98-ACE8-340BF6251CAF}" type="sibTrans" cxnId="{AA30686B-6B58-4EED-B727-0A700F273B2F}">
      <dgm:prSet/>
      <dgm:spPr/>
      <dgm:t>
        <a:bodyPr/>
        <a:lstStyle/>
        <a:p>
          <a:endParaRPr lang="en-GB"/>
        </a:p>
      </dgm:t>
    </dgm:pt>
    <dgm:pt modelId="{00547463-4170-46BE-A397-CFC02959F2BE}">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9DBA939E-3F41-4831-AB0C-9354FD00789B}" type="parTrans" cxnId="{9D662764-96AF-44D6-BADA-179CAA4D0792}">
      <dgm:prSet/>
      <dgm:spPr/>
      <dgm:t>
        <a:bodyPr/>
        <a:lstStyle/>
        <a:p>
          <a:endParaRPr lang="en-GB"/>
        </a:p>
      </dgm:t>
    </dgm:pt>
    <dgm:pt modelId="{46E05A19-2206-4793-8385-0F9273F60186}" type="sibTrans" cxnId="{9D662764-96AF-44D6-BADA-179CAA4D0792}">
      <dgm:prSet/>
      <dgm:spPr/>
      <dgm:t>
        <a:bodyPr/>
        <a:lstStyle/>
        <a:p>
          <a:endParaRPr lang="en-GB"/>
        </a:p>
      </dgm:t>
    </dgm:pt>
    <dgm:pt modelId="{AEF0838A-1B6C-4992-A6D7-98D5ACD80BA6}">
      <dgm:prSet custT="1"/>
      <dgm:spPr/>
      <dgm:t>
        <a:bodyPr/>
        <a:lstStyle/>
        <a:p>
          <a:pPr rtl="0"/>
          <a:r>
            <a:rPr lang="en-GB" sz="2000" smtClean="0">
              <a:latin typeface="Arial" pitchFamily="34" charset="0"/>
              <a:cs typeface="Arial" pitchFamily="34" charset="0"/>
            </a:rPr>
            <a:t>Pupils have a sense of their identity as global citizens. They learn about how migration throughout history has shaped the society we live in  </a:t>
          </a:r>
          <a:endParaRPr lang="en-GB" sz="2000">
            <a:latin typeface="Arial" pitchFamily="34" charset="0"/>
            <a:cs typeface="Arial" pitchFamily="34" charset="0"/>
          </a:endParaRPr>
        </a:p>
      </dgm:t>
    </dgm:pt>
    <dgm:pt modelId="{56C57792-0F0C-4F07-BB91-F07108C54794}" type="parTrans" cxnId="{C2C0CDCA-2579-4FA5-9D40-FF6A43AEBBAF}">
      <dgm:prSet/>
      <dgm:spPr/>
      <dgm:t>
        <a:bodyPr/>
        <a:lstStyle/>
        <a:p>
          <a:endParaRPr lang="en-GB"/>
        </a:p>
      </dgm:t>
    </dgm:pt>
    <dgm:pt modelId="{10C5FA9F-CFFC-4AF6-9138-E5A8BC442FEE}" type="sibTrans" cxnId="{C2C0CDCA-2579-4FA5-9D40-FF6A43AEBBAF}">
      <dgm:prSet/>
      <dgm:spPr/>
      <dgm:t>
        <a:bodyPr/>
        <a:lstStyle/>
        <a:p>
          <a:endParaRPr lang="en-GB"/>
        </a:p>
      </dgm:t>
    </dgm:pt>
    <dgm:pt modelId="{AC437AD8-32C5-4748-9521-AE5BC9319624}" type="pres">
      <dgm:prSet presAssocID="{C1A85489-2E62-4B01-A5DB-EF24C780D591}" presName="Name0" presStyleCnt="0">
        <dgm:presLayoutVars>
          <dgm:dir/>
          <dgm:animLvl val="lvl"/>
          <dgm:resizeHandles val="exact"/>
        </dgm:presLayoutVars>
      </dgm:prSet>
      <dgm:spPr/>
      <dgm:t>
        <a:bodyPr/>
        <a:lstStyle/>
        <a:p>
          <a:endParaRPr lang="en-GB"/>
        </a:p>
      </dgm:t>
    </dgm:pt>
    <dgm:pt modelId="{298768A0-AFC3-475F-9576-91FB1599F704}" type="pres">
      <dgm:prSet presAssocID="{AEF0838A-1B6C-4992-A6D7-98D5ACD80BA6}" presName="boxAndChildren" presStyleCnt="0"/>
      <dgm:spPr/>
    </dgm:pt>
    <dgm:pt modelId="{AF4BF70E-A72A-4A30-9164-A25FB6FA8CC0}" type="pres">
      <dgm:prSet presAssocID="{AEF0838A-1B6C-4992-A6D7-98D5ACD80BA6}" presName="parentTextBox" presStyleLbl="node1" presStyleIdx="0" presStyleCnt="4"/>
      <dgm:spPr/>
      <dgm:t>
        <a:bodyPr/>
        <a:lstStyle/>
        <a:p>
          <a:endParaRPr lang="en-GB"/>
        </a:p>
      </dgm:t>
    </dgm:pt>
    <dgm:pt modelId="{2DB4AE3C-7CDA-4310-8E0A-470428F25340}" type="pres">
      <dgm:prSet presAssocID="{46E05A19-2206-4793-8385-0F9273F60186}" presName="sp" presStyleCnt="0"/>
      <dgm:spPr/>
    </dgm:pt>
    <dgm:pt modelId="{4928CEA1-04D7-420C-A474-081D3977A4CA}" type="pres">
      <dgm:prSet presAssocID="{00547463-4170-46BE-A397-CFC02959F2BE}" presName="arrowAndChildren" presStyleCnt="0"/>
      <dgm:spPr/>
    </dgm:pt>
    <dgm:pt modelId="{B13825F3-BDE0-4B96-BC26-C0F122A5D478}" type="pres">
      <dgm:prSet presAssocID="{00547463-4170-46BE-A397-CFC02959F2BE}" presName="parentTextArrow" presStyleLbl="node1" presStyleIdx="1" presStyleCnt="4"/>
      <dgm:spPr/>
      <dgm:t>
        <a:bodyPr/>
        <a:lstStyle/>
        <a:p>
          <a:endParaRPr lang="en-GB"/>
        </a:p>
      </dgm:t>
    </dgm:pt>
    <dgm:pt modelId="{62A45EDA-1C88-4E72-9FC1-B8C4DACE240F}" type="pres">
      <dgm:prSet presAssocID="{192CB2D3-B028-4E98-ACE8-340BF6251CAF}" presName="sp" presStyleCnt="0"/>
      <dgm:spPr/>
    </dgm:pt>
    <dgm:pt modelId="{C1A2DEAA-5853-4783-8159-BD2F585C7C75}" type="pres">
      <dgm:prSet presAssocID="{9E86A9F3-BFBC-48A2-872B-6945D8ACD14E}" presName="arrowAndChildren" presStyleCnt="0"/>
      <dgm:spPr/>
    </dgm:pt>
    <dgm:pt modelId="{1A6DE7DB-A42A-4458-80D6-720946189FE6}" type="pres">
      <dgm:prSet presAssocID="{9E86A9F3-BFBC-48A2-872B-6945D8ACD14E}" presName="parentTextArrow" presStyleLbl="node1" presStyleIdx="2" presStyleCnt="4"/>
      <dgm:spPr/>
      <dgm:t>
        <a:bodyPr/>
        <a:lstStyle/>
        <a:p>
          <a:endParaRPr lang="en-GB"/>
        </a:p>
      </dgm:t>
    </dgm:pt>
    <dgm:pt modelId="{CAEDDCA8-6A30-4E6D-89F0-5D4C28E771BA}" type="pres">
      <dgm:prSet presAssocID="{77250A84-D0EB-4682-857A-9E6D1F50848B}" presName="sp" presStyleCnt="0"/>
      <dgm:spPr/>
    </dgm:pt>
    <dgm:pt modelId="{54C35BA8-B584-4AEE-892F-6F730C5BCE59}" type="pres">
      <dgm:prSet presAssocID="{877D45D1-A7F1-4A5E-BF6C-5779BC6F4B93}" presName="arrowAndChildren" presStyleCnt="0"/>
      <dgm:spPr/>
    </dgm:pt>
    <dgm:pt modelId="{F05E0315-3DC9-481A-8BEA-78498D216C86}" type="pres">
      <dgm:prSet presAssocID="{877D45D1-A7F1-4A5E-BF6C-5779BC6F4B93}" presName="parentTextArrow" presStyleLbl="node1" presStyleIdx="3" presStyleCnt="4" custLinFactNeighborX="-7167" custLinFactNeighborY="-34096"/>
      <dgm:spPr/>
      <dgm:t>
        <a:bodyPr/>
        <a:lstStyle/>
        <a:p>
          <a:endParaRPr lang="en-GB"/>
        </a:p>
      </dgm:t>
    </dgm:pt>
  </dgm:ptLst>
  <dgm:cxnLst>
    <dgm:cxn modelId="{E34E117F-4798-47D2-B72E-BC30150AC1F1}" srcId="{C1A85489-2E62-4B01-A5DB-EF24C780D591}" destId="{877D45D1-A7F1-4A5E-BF6C-5779BC6F4B93}" srcOrd="0" destOrd="0" parTransId="{0AF02A83-4FC2-4DA9-BBFE-3AA89BA054B6}" sibTransId="{77250A84-D0EB-4682-857A-9E6D1F50848B}"/>
    <dgm:cxn modelId="{BAB2578D-F834-4CFE-92E2-C776123C092C}" type="presOf" srcId="{9E86A9F3-BFBC-48A2-872B-6945D8ACD14E}" destId="{1A6DE7DB-A42A-4458-80D6-720946189FE6}" srcOrd="0" destOrd="0" presId="urn:microsoft.com/office/officeart/2005/8/layout/process4"/>
    <dgm:cxn modelId="{86F8CE72-1B83-4014-8B89-5AD9B91D11DE}" type="presOf" srcId="{00547463-4170-46BE-A397-CFC02959F2BE}" destId="{B13825F3-BDE0-4B96-BC26-C0F122A5D478}" srcOrd="0" destOrd="0" presId="urn:microsoft.com/office/officeart/2005/8/layout/process4"/>
    <dgm:cxn modelId="{AA30686B-6B58-4EED-B727-0A700F273B2F}" srcId="{C1A85489-2E62-4B01-A5DB-EF24C780D591}" destId="{9E86A9F3-BFBC-48A2-872B-6945D8ACD14E}" srcOrd="1" destOrd="0" parTransId="{AC5E07B7-8C92-49F6-BDD5-BEDCFD9F4832}" sibTransId="{192CB2D3-B028-4E98-ACE8-340BF6251CAF}"/>
    <dgm:cxn modelId="{462E8EDB-E2CB-4EBA-AFB2-551B146EBAD3}" type="presOf" srcId="{AEF0838A-1B6C-4992-A6D7-98D5ACD80BA6}" destId="{AF4BF70E-A72A-4A30-9164-A25FB6FA8CC0}" srcOrd="0" destOrd="0" presId="urn:microsoft.com/office/officeart/2005/8/layout/process4"/>
    <dgm:cxn modelId="{FB38C18A-DB94-426E-A0E0-DADE86FA1987}" type="presOf" srcId="{877D45D1-A7F1-4A5E-BF6C-5779BC6F4B93}" destId="{F05E0315-3DC9-481A-8BEA-78498D216C86}" srcOrd="0" destOrd="0" presId="urn:microsoft.com/office/officeart/2005/8/layout/process4"/>
    <dgm:cxn modelId="{9D662764-96AF-44D6-BADA-179CAA4D0792}" srcId="{C1A85489-2E62-4B01-A5DB-EF24C780D591}" destId="{00547463-4170-46BE-A397-CFC02959F2BE}" srcOrd="2" destOrd="0" parTransId="{9DBA939E-3F41-4831-AB0C-9354FD00789B}" sibTransId="{46E05A19-2206-4793-8385-0F9273F60186}"/>
    <dgm:cxn modelId="{C2C0CDCA-2579-4FA5-9D40-FF6A43AEBBAF}" srcId="{C1A85489-2E62-4B01-A5DB-EF24C780D591}" destId="{AEF0838A-1B6C-4992-A6D7-98D5ACD80BA6}" srcOrd="3" destOrd="0" parTransId="{56C57792-0F0C-4F07-BB91-F07108C54794}" sibTransId="{10C5FA9F-CFFC-4AF6-9138-E5A8BC442FEE}"/>
    <dgm:cxn modelId="{53B1EA7A-4A96-4233-8B9A-4CE7CF5A70D4}" type="presOf" srcId="{C1A85489-2E62-4B01-A5DB-EF24C780D591}" destId="{AC437AD8-32C5-4748-9521-AE5BC9319624}" srcOrd="0" destOrd="0" presId="urn:microsoft.com/office/officeart/2005/8/layout/process4"/>
    <dgm:cxn modelId="{DFE2C48B-F306-41FB-8DB6-0D9C1D42FF7F}" type="presParOf" srcId="{AC437AD8-32C5-4748-9521-AE5BC9319624}" destId="{298768A0-AFC3-475F-9576-91FB1599F704}" srcOrd="0" destOrd="0" presId="urn:microsoft.com/office/officeart/2005/8/layout/process4"/>
    <dgm:cxn modelId="{3DCB496A-D6CE-42FF-AE93-E834A6E7B34D}" type="presParOf" srcId="{298768A0-AFC3-475F-9576-91FB1599F704}" destId="{AF4BF70E-A72A-4A30-9164-A25FB6FA8CC0}" srcOrd="0" destOrd="0" presId="urn:microsoft.com/office/officeart/2005/8/layout/process4"/>
    <dgm:cxn modelId="{E86B3CB8-2AE0-46DB-9E65-B9BA95802BD1}" type="presParOf" srcId="{AC437AD8-32C5-4748-9521-AE5BC9319624}" destId="{2DB4AE3C-7CDA-4310-8E0A-470428F25340}" srcOrd="1" destOrd="0" presId="urn:microsoft.com/office/officeart/2005/8/layout/process4"/>
    <dgm:cxn modelId="{14A026E6-6595-4DEA-9EC2-B33CAF026E80}" type="presParOf" srcId="{AC437AD8-32C5-4748-9521-AE5BC9319624}" destId="{4928CEA1-04D7-420C-A474-081D3977A4CA}" srcOrd="2" destOrd="0" presId="urn:microsoft.com/office/officeart/2005/8/layout/process4"/>
    <dgm:cxn modelId="{20E60172-D8BB-4854-AB37-80E9492A1F6E}" type="presParOf" srcId="{4928CEA1-04D7-420C-A474-081D3977A4CA}" destId="{B13825F3-BDE0-4B96-BC26-C0F122A5D478}" srcOrd="0" destOrd="0" presId="urn:microsoft.com/office/officeart/2005/8/layout/process4"/>
    <dgm:cxn modelId="{83AD7ACE-DA2F-492F-ACFA-993A68E9C2B3}" type="presParOf" srcId="{AC437AD8-32C5-4748-9521-AE5BC9319624}" destId="{62A45EDA-1C88-4E72-9FC1-B8C4DACE240F}" srcOrd="3" destOrd="0" presId="urn:microsoft.com/office/officeart/2005/8/layout/process4"/>
    <dgm:cxn modelId="{9CF815EB-78D4-494F-ACC1-9FD3A99A398E}" type="presParOf" srcId="{AC437AD8-32C5-4748-9521-AE5BC9319624}" destId="{C1A2DEAA-5853-4783-8159-BD2F585C7C75}" srcOrd="4" destOrd="0" presId="urn:microsoft.com/office/officeart/2005/8/layout/process4"/>
    <dgm:cxn modelId="{35437CA2-9429-49C6-9B73-99ACF70239E8}" type="presParOf" srcId="{C1A2DEAA-5853-4783-8159-BD2F585C7C75}" destId="{1A6DE7DB-A42A-4458-80D6-720946189FE6}" srcOrd="0" destOrd="0" presId="urn:microsoft.com/office/officeart/2005/8/layout/process4"/>
    <dgm:cxn modelId="{D2F25E8D-8732-41A6-AB8B-2F27F9241891}" type="presParOf" srcId="{AC437AD8-32C5-4748-9521-AE5BC9319624}" destId="{CAEDDCA8-6A30-4E6D-89F0-5D4C28E771BA}" srcOrd="5" destOrd="0" presId="urn:microsoft.com/office/officeart/2005/8/layout/process4"/>
    <dgm:cxn modelId="{3995B1CE-720D-4E03-A193-C05147201AF6}" type="presParOf" srcId="{AC437AD8-32C5-4748-9521-AE5BC9319624}" destId="{54C35BA8-B584-4AEE-892F-6F730C5BCE59}" srcOrd="6" destOrd="0" presId="urn:microsoft.com/office/officeart/2005/8/layout/process4"/>
    <dgm:cxn modelId="{1B1C5186-E675-4694-B4D7-55F489121050}" type="presParOf" srcId="{54C35BA8-B584-4AEE-892F-6F730C5BCE59}" destId="{F05E0315-3DC9-481A-8BEA-78498D216C8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187EC42-69B7-4991-8630-4662386D96DE}" type="doc">
      <dgm:prSet loTypeId="urn:microsoft.com/office/officeart/2005/8/layout/process4" loCatId="list" qsTypeId="urn:microsoft.com/office/officeart/2005/8/quickstyle/simple1" qsCatId="simple" csTypeId="urn:microsoft.com/office/officeart/2005/8/colors/accent2_2" csCatId="accent2" phldr="1"/>
      <dgm:spPr/>
      <dgm:t>
        <a:bodyPr/>
        <a:lstStyle/>
        <a:p>
          <a:endParaRPr lang="en-GB"/>
        </a:p>
      </dgm:t>
    </dgm:pt>
    <dgm:pt modelId="{1FA612AB-A958-40E3-BEDD-CD384ADDB1F3}">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45D7292B-5A15-43C8-A4FE-6E8B75D836A6}" type="parTrans" cxnId="{D72E81E0-9D54-4099-88D6-6DB891C8597E}">
      <dgm:prSet/>
      <dgm:spPr/>
      <dgm:t>
        <a:bodyPr/>
        <a:lstStyle/>
        <a:p>
          <a:endParaRPr lang="en-GB"/>
        </a:p>
      </dgm:t>
    </dgm:pt>
    <dgm:pt modelId="{085A97BF-0EE0-4007-9858-15BCF6518C6B}" type="sibTrans" cxnId="{D72E81E0-9D54-4099-88D6-6DB891C8597E}">
      <dgm:prSet/>
      <dgm:spPr/>
      <dgm:t>
        <a:bodyPr/>
        <a:lstStyle/>
        <a:p>
          <a:endParaRPr lang="en-GB"/>
        </a:p>
      </dgm:t>
    </dgm:pt>
    <dgm:pt modelId="{BE55C076-175B-4E5C-9504-5B96213BBB13}">
      <dgm:prSet custT="1"/>
      <dgm:spPr/>
      <dgm:t>
        <a:bodyPr/>
        <a:lstStyle/>
        <a:p>
          <a:pPr rtl="0"/>
          <a:r>
            <a:rPr lang="en-GB" sz="1800" dirty="0" smtClean="0">
              <a:latin typeface="Arial" pitchFamily="34" charset="0"/>
              <a:cs typeface="Arial" pitchFamily="34" charset="0"/>
            </a:rPr>
            <a:t>We have developed participation in innovative programmes and initiatives which give pupils experiences of campaigning, advocacy or peer support. These include The Children’s University, Mini-Vinnies, Servant Leaders and Rainbows Bereavement support. </a:t>
          </a:r>
          <a:endParaRPr lang="en-GB" sz="1800" dirty="0">
            <a:latin typeface="Arial" pitchFamily="34" charset="0"/>
            <a:cs typeface="Arial" pitchFamily="34" charset="0"/>
          </a:endParaRPr>
        </a:p>
      </dgm:t>
    </dgm:pt>
    <dgm:pt modelId="{9149CE94-4665-4C21-88E8-43CC80065F54}" type="parTrans" cxnId="{5905B05E-F287-4611-8AA4-9FFBBBD04128}">
      <dgm:prSet/>
      <dgm:spPr/>
      <dgm:t>
        <a:bodyPr/>
        <a:lstStyle/>
        <a:p>
          <a:endParaRPr lang="en-GB"/>
        </a:p>
      </dgm:t>
    </dgm:pt>
    <dgm:pt modelId="{8ED2F9A4-84B8-437A-A7A2-40BEFCF9822E}" type="sibTrans" cxnId="{5905B05E-F287-4611-8AA4-9FFBBBD04128}">
      <dgm:prSet/>
      <dgm:spPr/>
      <dgm:t>
        <a:bodyPr/>
        <a:lstStyle/>
        <a:p>
          <a:endParaRPr lang="en-GB"/>
        </a:p>
      </dgm:t>
    </dgm:pt>
    <dgm:pt modelId="{8ABF1F92-E3FB-4CA3-84A8-CB83C767F11F}">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9E15B63A-D784-4C35-96CC-1178C68E039C}" type="parTrans" cxnId="{25CAF995-9C7D-43AF-851E-33D39C73C126}">
      <dgm:prSet/>
      <dgm:spPr/>
      <dgm:t>
        <a:bodyPr/>
        <a:lstStyle/>
        <a:p>
          <a:endParaRPr lang="en-GB"/>
        </a:p>
      </dgm:t>
    </dgm:pt>
    <dgm:pt modelId="{667EDFDF-CD30-4B03-8F97-D7E416D2A2ED}" type="sibTrans" cxnId="{25CAF995-9C7D-43AF-851E-33D39C73C126}">
      <dgm:prSet/>
      <dgm:spPr/>
      <dgm:t>
        <a:bodyPr/>
        <a:lstStyle/>
        <a:p>
          <a:endParaRPr lang="en-GB"/>
        </a:p>
      </dgm:t>
    </dgm:pt>
    <dgm:pt modelId="{E0FE648F-C9CC-48BC-B510-7D3616D3A390}">
      <dgm:prSet custT="1"/>
      <dgm:spPr/>
      <dgm:t>
        <a:bodyPr/>
        <a:lstStyle/>
        <a:p>
          <a:pPr rtl="0"/>
          <a:r>
            <a:rPr lang="en-GB" sz="2000" dirty="0" smtClean="0">
              <a:latin typeface="Arial" pitchFamily="34" charset="0"/>
              <a:cs typeface="Arial" pitchFamily="34" charset="0"/>
            </a:rPr>
            <a:t>Children understand that opportunities for participation and engagement in the cultural life of their community brings great rewards, socially, morally and spiritually</a:t>
          </a:r>
          <a:endParaRPr lang="en-GB" sz="2000" dirty="0">
            <a:latin typeface="Arial" pitchFamily="34" charset="0"/>
            <a:cs typeface="Arial" pitchFamily="34" charset="0"/>
          </a:endParaRPr>
        </a:p>
      </dgm:t>
    </dgm:pt>
    <dgm:pt modelId="{B5D09DC8-E5C6-48F0-A503-50CF0D62CE78}" type="parTrans" cxnId="{ECC9C40F-03BE-4249-8D87-32A5D2BC2A8F}">
      <dgm:prSet/>
      <dgm:spPr/>
      <dgm:t>
        <a:bodyPr/>
        <a:lstStyle/>
        <a:p>
          <a:endParaRPr lang="en-GB"/>
        </a:p>
      </dgm:t>
    </dgm:pt>
    <dgm:pt modelId="{D79BFDB3-FB2A-4381-9ABB-2E13BAA8EEF5}" type="sibTrans" cxnId="{ECC9C40F-03BE-4249-8D87-32A5D2BC2A8F}">
      <dgm:prSet/>
      <dgm:spPr/>
      <dgm:t>
        <a:bodyPr/>
        <a:lstStyle/>
        <a:p>
          <a:endParaRPr lang="en-GB"/>
        </a:p>
      </dgm:t>
    </dgm:pt>
    <dgm:pt modelId="{0E157B33-3F45-45A9-AD9C-CB04BF8EF995}" type="pres">
      <dgm:prSet presAssocID="{7187EC42-69B7-4991-8630-4662386D96DE}" presName="Name0" presStyleCnt="0">
        <dgm:presLayoutVars>
          <dgm:dir/>
          <dgm:animLvl val="lvl"/>
          <dgm:resizeHandles val="exact"/>
        </dgm:presLayoutVars>
      </dgm:prSet>
      <dgm:spPr/>
      <dgm:t>
        <a:bodyPr/>
        <a:lstStyle/>
        <a:p>
          <a:endParaRPr lang="en-GB"/>
        </a:p>
      </dgm:t>
    </dgm:pt>
    <dgm:pt modelId="{EA104E62-6377-4D30-9366-F09984C854FB}" type="pres">
      <dgm:prSet presAssocID="{E0FE648F-C9CC-48BC-B510-7D3616D3A390}" presName="boxAndChildren" presStyleCnt="0"/>
      <dgm:spPr/>
    </dgm:pt>
    <dgm:pt modelId="{3A5F20FE-31E6-4411-8713-051342FB64B9}" type="pres">
      <dgm:prSet presAssocID="{E0FE648F-C9CC-48BC-B510-7D3616D3A390}" presName="parentTextBox" presStyleLbl="node1" presStyleIdx="0" presStyleCnt="4"/>
      <dgm:spPr/>
      <dgm:t>
        <a:bodyPr/>
        <a:lstStyle/>
        <a:p>
          <a:endParaRPr lang="en-GB"/>
        </a:p>
      </dgm:t>
    </dgm:pt>
    <dgm:pt modelId="{2E84AEA7-6E5E-46C5-A9AE-BBAB19274475}" type="pres">
      <dgm:prSet presAssocID="{667EDFDF-CD30-4B03-8F97-D7E416D2A2ED}" presName="sp" presStyleCnt="0"/>
      <dgm:spPr/>
    </dgm:pt>
    <dgm:pt modelId="{6BF73F7B-A8A8-439E-A182-B35F70833B1F}" type="pres">
      <dgm:prSet presAssocID="{8ABF1F92-E3FB-4CA3-84A8-CB83C767F11F}" presName="arrowAndChildren" presStyleCnt="0"/>
      <dgm:spPr/>
    </dgm:pt>
    <dgm:pt modelId="{611C24A4-8BF8-4A73-B538-0E0C3456F0A2}" type="pres">
      <dgm:prSet presAssocID="{8ABF1F92-E3FB-4CA3-84A8-CB83C767F11F}" presName="parentTextArrow" presStyleLbl="node1" presStyleIdx="1" presStyleCnt="4"/>
      <dgm:spPr/>
      <dgm:t>
        <a:bodyPr/>
        <a:lstStyle/>
        <a:p>
          <a:endParaRPr lang="en-GB"/>
        </a:p>
      </dgm:t>
    </dgm:pt>
    <dgm:pt modelId="{14A24144-2CE3-448D-98D3-86F2055105DD}" type="pres">
      <dgm:prSet presAssocID="{8ED2F9A4-84B8-437A-A7A2-40BEFCF9822E}" presName="sp" presStyleCnt="0"/>
      <dgm:spPr/>
    </dgm:pt>
    <dgm:pt modelId="{A20623A6-8C50-4BF9-9DDF-7C453E556EA8}" type="pres">
      <dgm:prSet presAssocID="{BE55C076-175B-4E5C-9504-5B96213BBB13}" presName="arrowAndChildren" presStyleCnt="0"/>
      <dgm:spPr/>
    </dgm:pt>
    <dgm:pt modelId="{6FE15D79-DD72-46A7-B710-390622F153B5}" type="pres">
      <dgm:prSet presAssocID="{BE55C076-175B-4E5C-9504-5B96213BBB13}" presName="parentTextArrow" presStyleLbl="node1" presStyleIdx="2" presStyleCnt="4"/>
      <dgm:spPr/>
      <dgm:t>
        <a:bodyPr/>
        <a:lstStyle/>
        <a:p>
          <a:endParaRPr lang="en-GB"/>
        </a:p>
      </dgm:t>
    </dgm:pt>
    <dgm:pt modelId="{CF753F73-6569-451A-AFBF-662943CB2F6C}" type="pres">
      <dgm:prSet presAssocID="{085A97BF-0EE0-4007-9858-15BCF6518C6B}" presName="sp" presStyleCnt="0"/>
      <dgm:spPr/>
    </dgm:pt>
    <dgm:pt modelId="{2F3D1BA1-9949-4752-8FD6-E6B184F1633F}" type="pres">
      <dgm:prSet presAssocID="{1FA612AB-A958-40E3-BEDD-CD384ADDB1F3}" presName="arrowAndChildren" presStyleCnt="0"/>
      <dgm:spPr/>
    </dgm:pt>
    <dgm:pt modelId="{49325F80-3602-416B-A21A-A7DD14F231E6}" type="pres">
      <dgm:prSet presAssocID="{1FA612AB-A958-40E3-BEDD-CD384ADDB1F3}" presName="parentTextArrow" presStyleLbl="node1" presStyleIdx="3" presStyleCnt="4"/>
      <dgm:spPr/>
      <dgm:t>
        <a:bodyPr/>
        <a:lstStyle/>
        <a:p>
          <a:endParaRPr lang="en-GB"/>
        </a:p>
      </dgm:t>
    </dgm:pt>
  </dgm:ptLst>
  <dgm:cxnLst>
    <dgm:cxn modelId="{01FC5AA9-FF93-4585-B45C-85AA64997781}" type="presOf" srcId="{7187EC42-69B7-4991-8630-4662386D96DE}" destId="{0E157B33-3F45-45A9-AD9C-CB04BF8EF995}" srcOrd="0" destOrd="0" presId="urn:microsoft.com/office/officeart/2005/8/layout/process4"/>
    <dgm:cxn modelId="{ECC9C40F-03BE-4249-8D87-32A5D2BC2A8F}" srcId="{7187EC42-69B7-4991-8630-4662386D96DE}" destId="{E0FE648F-C9CC-48BC-B510-7D3616D3A390}" srcOrd="3" destOrd="0" parTransId="{B5D09DC8-E5C6-48F0-A503-50CF0D62CE78}" sibTransId="{D79BFDB3-FB2A-4381-9ABB-2E13BAA8EEF5}"/>
    <dgm:cxn modelId="{EC65E5E5-A7AA-47DE-8138-4D3A4B23D923}" type="presOf" srcId="{1FA612AB-A958-40E3-BEDD-CD384ADDB1F3}" destId="{49325F80-3602-416B-A21A-A7DD14F231E6}" srcOrd="0" destOrd="0" presId="urn:microsoft.com/office/officeart/2005/8/layout/process4"/>
    <dgm:cxn modelId="{10BC9F58-91DA-4558-B1BE-76886E2ADD96}" type="presOf" srcId="{8ABF1F92-E3FB-4CA3-84A8-CB83C767F11F}" destId="{611C24A4-8BF8-4A73-B538-0E0C3456F0A2}" srcOrd="0" destOrd="0" presId="urn:microsoft.com/office/officeart/2005/8/layout/process4"/>
    <dgm:cxn modelId="{D72E81E0-9D54-4099-88D6-6DB891C8597E}" srcId="{7187EC42-69B7-4991-8630-4662386D96DE}" destId="{1FA612AB-A958-40E3-BEDD-CD384ADDB1F3}" srcOrd="0" destOrd="0" parTransId="{45D7292B-5A15-43C8-A4FE-6E8B75D836A6}" sibTransId="{085A97BF-0EE0-4007-9858-15BCF6518C6B}"/>
    <dgm:cxn modelId="{25CAF995-9C7D-43AF-851E-33D39C73C126}" srcId="{7187EC42-69B7-4991-8630-4662386D96DE}" destId="{8ABF1F92-E3FB-4CA3-84A8-CB83C767F11F}" srcOrd="2" destOrd="0" parTransId="{9E15B63A-D784-4C35-96CC-1178C68E039C}" sibTransId="{667EDFDF-CD30-4B03-8F97-D7E416D2A2ED}"/>
    <dgm:cxn modelId="{99588436-AEAE-4957-B888-69BB397C3052}" type="presOf" srcId="{E0FE648F-C9CC-48BC-B510-7D3616D3A390}" destId="{3A5F20FE-31E6-4411-8713-051342FB64B9}" srcOrd="0" destOrd="0" presId="urn:microsoft.com/office/officeart/2005/8/layout/process4"/>
    <dgm:cxn modelId="{5905B05E-F287-4611-8AA4-9FFBBBD04128}" srcId="{7187EC42-69B7-4991-8630-4662386D96DE}" destId="{BE55C076-175B-4E5C-9504-5B96213BBB13}" srcOrd="1" destOrd="0" parTransId="{9149CE94-4665-4C21-88E8-43CC80065F54}" sibTransId="{8ED2F9A4-84B8-437A-A7A2-40BEFCF9822E}"/>
    <dgm:cxn modelId="{38F1B2E1-C337-490F-94CE-61597F8735A4}" type="presOf" srcId="{BE55C076-175B-4E5C-9504-5B96213BBB13}" destId="{6FE15D79-DD72-46A7-B710-390622F153B5}" srcOrd="0" destOrd="0" presId="urn:microsoft.com/office/officeart/2005/8/layout/process4"/>
    <dgm:cxn modelId="{9246F157-BDD8-49EB-B618-385CE50D9EB7}" type="presParOf" srcId="{0E157B33-3F45-45A9-AD9C-CB04BF8EF995}" destId="{EA104E62-6377-4D30-9366-F09984C854FB}" srcOrd="0" destOrd="0" presId="urn:microsoft.com/office/officeart/2005/8/layout/process4"/>
    <dgm:cxn modelId="{D94905DC-8617-4951-8740-6A12760FAA28}" type="presParOf" srcId="{EA104E62-6377-4D30-9366-F09984C854FB}" destId="{3A5F20FE-31E6-4411-8713-051342FB64B9}" srcOrd="0" destOrd="0" presId="urn:microsoft.com/office/officeart/2005/8/layout/process4"/>
    <dgm:cxn modelId="{5B86E69D-4ACE-4226-9A5E-F37E3DE182FA}" type="presParOf" srcId="{0E157B33-3F45-45A9-AD9C-CB04BF8EF995}" destId="{2E84AEA7-6E5E-46C5-A9AE-BBAB19274475}" srcOrd="1" destOrd="0" presId="urn:microsoft.com/office/officeart/2005/8/layout/process4"/>
    <dgm:cxn modelId="{BEFCE5F3-E2CF-4CEB-A607-02BFE43D51D9}" type="presParOf" srcId="{0E157B33-3F45-45A9-AD9C-CB04BF8EF995}" destId="{6BF73F7B-A8A8-439E-A182-B35F70833B1F}" srcOrd="2" destOrd="0" presId="urn:microsoft.com/office/officeart/2005/8/layout/process4"/>
    <dgm:cxn modelId="{6F8CC826-2CB8-426B-A1B3-A0D89D7DDCD3}" type="presParOf" srcId="{6BF73F7B-A8A8-439E-A182-B35F70833B1F}" destId="{611C24A4-8BF8-4A73-B538-0E0C3456F0A2}" srcOrd="0" destOrd="0" presId="urn:microsoft.com/office/officeart/2005/8/layout/process4"/>
    <dgm:cxn modelId="{27E3223E-51EA-426B-ABFF-C19E443BF2FE}" type="presParOf" srcId="{0E157B33-3F45-45A9-AD9C-CB04BF8EF995}" destId="{14A24144-2CE3-448D-98D3-86F2055105DD}" srcOrd="3" destOrd="0" presId="urn:microsoft.com/office/officeart/2005/8/layout/process4"/>
    <dgm:cxn modelId="{E68211A0-15A4-46C8-9FA2-5D0CC5CCF5E3}" type="presParOf" srcId="{0E157B33-3F45-45A9-AD9C-CB04BF8EF995}" destId="{A20623A6-8C50-4BF9-9DDF-7C453E556EA8}" srcOrd="4" destOrd="0" presId="urn:microsoft.com/office/officeart/2005/8/layout/process4"/>
    <dgm:cxn modelId="{09E1898A-B428-4703-8D9B-55E06F39CD0C}" type="presParOf" srcId="{A20623A6-8C50-4BF9-9DDF-7C453E556EA8}" destId="{6FE15D79-DD72-46A7-B710-390622F153B5}" srcOrd="0" destOrd="0" presId="urn:microsoft.com/office/officeart/2005/8/layout/process4"/>
    <dgm:cxn modelId="{77C7A060-7A5E-4023-90F4-F6B4C11B51CE}" type="presParOf" srcId="{0E157B33-3F45-45A9-AD9C-CB04BF8EF995}" destId="{CF753F73-6569-451A-AFBF-662943CB2F6C}" srcOrd="5" destOrd="0" presId="urn:microsoft.com/office/officeart/2005/8/layout/process4"/>
    <dgm:cxn modelId="{8EE847B2-A84E-44FD-BB83-DA97E1C80660}" type="presParOf" srcId="{0E157B33-3F45-45A9-AD9C-CB04BF8EF995}" destId="{2F3D1BA1-9949-4752-8FD6-E6B184F1633F}" srcOrd="6" destOrd="0" presId="urn:microsoft.com/office/officeart/2005/8/layout/process4"/>
    <dgm:cxn modelId="{921D8163-6AA9-4B49-A50D-05F7D7B3E4F3}" type="presParOf" srcId="{2F3D1BA1-9949-4752-8FD6-E6B184F1633F}" destId="{49325F80-3602-416B-A21A-A7DD14F231E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9DB36E4-338F-4D92-BEDF-F256C9D02EED}" type="doc">
      <dgm:prSet loTypeId="urn:microsoft.com/office/officeart/2005/8/layout/process4" loCatId="list" qsTypeId="urn:microsoft.com/office/officeart/2005/8/quickstyle/simple1" qsCatId="simple" csTypeId="urn:microsoft.com/office/officeart/2005/8/colors/accent2_2" csCatId="accent2"/>
      <dgm:spPr/>
      <dgm:t>
        <a:bodyPr/>
        <a:lstStyle/>
        <a:p>
          <a:endParaRPr lang="en-GB"/>
        </a:p>
      </dgm:t>
    </dgm:pt>
    <dgm:pt modelId="{35AA5163-12BA-4537-ACB6-657FAA7D55E9}">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AA8DF3B5-4913-41A3-83C7-E0857EDB8165}" type="parTrans" cxnId="{FEA9EC81-ACDB-4F3E-A3E7-470E78ADBB15}">
      <dgm:prSet/>
      <dgm:spPr/>
      <dgm:t>
        <a:bodyPr/>
        <a:lstStyle/>
        <a:p>
          <a:endParaRPr lang="en-GB"/>
        </a:p>
      </dgm:t>
    </dgm:pt>
    <dgm:pt modelId="{21DEBFE7-D084-439C-8EDD-5332879B0CBF}" type="sibTrans" cxnId="{FEA9EC81-ACDB-4F3E-A3E7-470E78ADBB15}">
      <dgm:prSet/>
      <dgm:spPr/>
      <dgm:t>
        <a:bodyPr/>
        <a:lstStyle/>
        <a:p>
          <a:endParaRPr lang="en-GB"/>
        </a:p>
      </dgm:t>
    </dgm:pt>
    <dgm:pt modelId="{2C038447-588F-468C-9666-A3CE2ECAF1EB}">
      <dgm:prSet custT="1"/>
      <dgm:spPr/>
      <dgm:t>
        <a:bodyPr/>
        <a:lstStyle/>
        <a:p>
          <a:pPr rtl="0"/>
          <a:r>
            <a:rPr lang="en-GB" sz="2000" smtClean="0">
              <a:latin typeface="Arial" pitchFamily="34" charset="0"/>
              <a:cs typeface="Arial" pitchFamily="34" charset="0"/>
            </a:rPr>
            <a:t>We participate fully in a range of themes, projects and cultural celebrations, for example the 2014 Catholic Partnership theme of The Commonwealth, a Comenius International Schools project in 2011 and a programme of visits and external visitors to theatres, places of worship and sporting events</a:t>
          </a:r>
          <a:endParaRPr lang="en-GB" sz="2000">
            <a:latin typeface="Arial" pitchFamily="34" charset="0"/>
            <a:cs typeface="Arial" pitchFamily="34" charset="0"/>
          </a:endParaRPr>
        </a:p>
      </dgm:t>
    </dgm:pt>
    <dgm:pt modelId="{E83A6BEC-977C-48BB-AAC9-7CDC7D0F201A}" type="parTrans" cxnId="{710A5AA8-CC55-4611-A260-D34A549F32BA}">
      <dgm:prSet/>
      <dgm:spPr/>
      <dgm:t>
        <a:bodyPr/>
        <a:lstStyle/>
        <a:p>
          <a:endParaRPr lang="en-GB"/>
        </a:p>
      </dgm:t>
    </dgm:pt>
    <dgm:pt modelId="{9E7281AB-C1EE-4E9A-91ED-287AAED787A9}" type="sibTrans" cxnId="{710A5AA8-CC55-4611-A260-D34A549F32BA}">
      <dgm:prSet/>
      <dgm:spPr/>
      <dgm:t>
        <a:bodyPr/>
        <a:lstStyle/>
        <a:p>
          <a:endParaRPr lang="en-GB"/>
        </a:p>
      </dgm:t>
    </dgm:pt>
    <dgm:pt modelId="{B3CCE67F-2899-4E73-9824-EFF4C4F7AED6}">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D8EBCA64-ADC3-4530-A87F-55839BFA046A}" type="parTrans" cxnId="{8D868140-437E-4C6C-9560-23E35298102E}">
      <dgm:prSet/>
      <dgm:spPr/>
      <dgm:t>
        <a:bodyPr/>
        <a:lstStyle/>
        <a:p>
          <a:endParaRPr lang="en-GB"/>
        </a:p>
      </dgm:t>
    </dgm:pt>
    <dgm:pt modelId="{7E343EC6-A363-4AAD-9BC4-2C8321BE6BF8}" type="sibTrans" cxnId="{8D868140-437E-4C6C-9560-23E35298102E}">
      <dgm:prSet/>
      <dgm:spPr/>
      <dgm:t>
        <a:bodyPr/>
        <a:lstStyle/>
        <a:p>
          <a:endParaRPr lang="en-GB"/>
        </a:p>
      </dgm:t>
    </dgm:pt>
    <dgm:pt modelId="{FD20C255-A06F-4451-A2BE-41A31935E399}">
      <dgm:prSet custT="1"/>
      <dgm:spPr/>
      <dgm:t>
        <a:bodyPr/>
        <a:lstStyle/>
        <a:p>
          <a:pPr rtl="0"/>
          <a:r>
            <a:rPr lang="en-GB" sz="1900" dirty="0" smtClean="0">
              <a:latin typeface="Arial" pitchFamily="34" charset="0"/>
              <a:cs typeface="Arial" pitchFamily="34" charset="0"/>
            </a:rPr>
            <a:t>Children learn through interaction in many different contexts and style of working groups, which require them to encounter different styles of thinking and to develop flexible interactive skills, an appreciation of difference and an ability to reflect on the richness a range of cultural experiences brings to their life.</a:t>
          </a:r>
          <a:endParaRPr lang="en-GB" sz="1900" dirty="0">
            <a:latin typeface="Arial" pitchFamily="34" charset="0"/>
            <a:cs typeface="Arial" pitchFamily="34" charset="0"/>
          </a:endParaRPr>
        </a:p>
      </dgm:t>
    </dgm:pt>
    <dgm:pt modelId="{9FD2D55C-590F-4896-9D26-AF9CCCF9DB21}" type="parTrans" cxnId="{8C727ED4-4AEB-4E36-9CB7-B750C5403C5E}">
      <dgm:prSet/>
      <dgm:spPr/>
      <dgm:t>
        <a:bodyPr/>
        <a:lstStyle/>
        <a:p>
          <a:endParaRPr lang="en-GB"/>
        </a:p>
      </dgm:t>
    </dgm:pt>
    <dgm:pt modelId="{8FAAE853-46E0-4BCA-8816-4124ADA10483}" type="sibTrans" cxnId="{8C727ED4-4AEB-4E36-9CB7-B750C5403C5E}">
      <dgm:prSet/>
      <dgm:spPr/>
      <dgm:t>
        <a:bodyPr/>
        <a:lstStyle/>
        <a:p>
          <a:endParaRPr lang="en-GB"/>
        </a:p>
      </dgm:t>
    </dgm:pt>
    <dgm:pt modelId="{9C920240-F9F7-477B-8325-1820283582F9}" type="pres">
      <dgm:prSet presAssocID="{19DB36E4-338F-4D92-BEDF-F256C9D02EED}" presName="Name0" presStyleCnt="0">
        <dgm:presLayoutVars>
          <dgm:dir/>
          <dgm:animLvl val="lvl"/>
          <dgm:resizeHandles val="exact"/>
        </dgm:presLayoutVars>
      </dgm:prSet>
      <dgm:spPr/>
      <dgm:t>
        <a:bodyPr/>
        <a:lstStyle/>
        <a:p>
          <a:endParaRPr lang="en-GB"/>
        </a:p>
      </dgm:t>
    </dgm:pt>
    <dgm:pt modelId="{ABECE111-F7A6-42C0-90BF-5AC2EC91866E}" type="pres">
      <dgm:prSet presAssocID="{FD20C255-A06F-4451-A2BE-41A31935E399}" presName="boxAndChildren" presStyleCnt="0"/>
      <dgm:spPr/>
    </dgm:pt>
    <dgm:pt modelId="{9BFB7566-5FE9-4ADA-A337-D1CD44854FC1}" type="pres">
      <dgm:prSet presAssocID="{FD20C255-A06F-4451-A2BE-41A31935E399}" presName="parentTextBox" presStyleLbl="node1" presStyleIdx="0" presStyleCnt="4"/>
      <dgm:spPr/>
      <dgm:t>
        <a:bodyPr/>
        <a:lstStyle/>
        <a:p>
          <a:endParaRPr lang="en-GB"/>
        </a:p>
      </dgm:t>
    </dgm:pt>
    <dgm:pt modelId="{D533A851-F3FF-4EC6-91E2-AFCA36CFFD8C}" type="pres">
      <dgm:prSet presAssocID="{7E343EC6-A363-4AAD-9BC4-2C8321BE6BF8}" presName="sp" presStyleCnt="0"/>
      <dgm:spPr/>
    </dgm:pt>
    <dgm:pt modelId="{ADD84E2E-ABC1-4C48-807C-8E2C790F7E52}" type="pres">
      <dgm:prSet presAssocID="{B3CCE67F-2899-4E73-9824-EFF4C4F7AED6}" presName="arrowAndChildren" presStyleCnt="0"/>
      <dgm:spPr/>
    </dgm:pt>
    <dgm:pt modelId="{1CED8EDE-646E-43E8-9D47-86F29BF7CEBE}" type="pres">
      <dgm:prSet presAssocID="{B3CCE67F-2899-4E73-9824-EFF4C4F7AED6}" presName="parentTextArrow" presStyleLbl="node1" presStyleIdx="1" presStyleCnt="4"/>
      <dgm:spPr/>
      <dgm:t>
        <a:bodyPr/>
        <a:lstStyle/>
        <a:p>
          <a:endParaRPr lang="en-GB"/>
        </a:p>
      </dgm:t>
    </dgm:pt>
    <dgm:pt modelId="{568D3653-00AB-489D-8624-50EF5EA12BDA}" type="pres">
      <dgm:prSet presAssocID="{9E7281AB-C1EE-4E9A-91ED-287AAED787A9}" presName="sp" presStyleCnt="0"/>
      <dgm:spPr/>
    </dgm:pt>
    <dgm:pt modelId="{AF25B28E-942B-4A97-9A1B-30C06A3D52F5}" type="pres">
      <dgm:prSet presAssocID="{2C038447-588F-468C-9666-A3CE2ECAF1EB}" presName="arrowAndChildren" presStyleCnt="0"/>
      <dgm:spPr/>
    </dgm:pt>
    <dgm:pt modelId="{91FA9975-1757-42B9-B1D1-1192CBCFD63D}" type="pres">
      <dgm:prSet presAssocID="{2C038447-588F-468C-9666-A3CE2ECAF1EB}" presName="parentTextArrow" presStyleLbl="node1" presStyleIdx="2" presStyleCnt="4"/>
      <dgm:spPr/>
      <dgm:t>
        <a:bodyPr/>
        <a:lstStyle/>
        <a:p>
          <a:endParaRPr lang="en-GB"/>
        </a:p>
      </dgm:t>
    </dgm:pt>
    <dgm:pt modelId="{B409E8BB-CE91-46D6-ABB7-948AF026020C}" type="pres">
      <dgm:prSet presAssocID="{21DEBFE7-D084-439C-8EDD-5332879B0CBF}" presName="sp" presStyleCnt="0"/>
      <dgm:spPr/>
    </dgm:pt>
    <dgm:pt modelId="{360BECA2-A714-466C-8A24-930493EF9B59}" type="pres">
      <dgm:prSet presAssocID="{35AA5163-12BA-4537-ACB6-657FAA7D55E9}" presName="arrowAndChildren" presStyleCnt="0"/>
      <dgm:spPr/>
    </dgm:pt>
    <dgm:pt modelId="{A4B9E58C-705E-43CD-A1D7-F89877C694EF}" type="pres">
      <dgm:prSet presAssocID="{35AA5163-12BA-4537-ACB6-657FAA7D55E9}" presName="parentTextArrow" presStyleLbl="node1" presStyleIdx="3" presStyleCnt="4"/>
      <dgm:spPr/>
      <dgm:t>
        <a:bodyPr/>
        <a:lstStyle/>
        <a:p>
          <a:endParaRPr lang="en-GB"/>
        </a:p>
      </dgm:t>
    </dgm:pt>
  </dgm:ptLst>
  <dgm:cxnLst>
    <dgm:cxn modelId="{8C727ED4-4AEB-4E36-9CB7-B750C5403C5E}" srcId="{19DB36E4-338F-4D92-BEDF-F256C9D02EED}" destId="{FD20C255-A06F-4451-A2BE-41A31935E399}" srcOrd="3" destOrd="0" parTransId="{9FD2D55C-590F-4896-9D26-AF9CCCF9DB21}" sibTransId="{8FAAE853-46E0-4BCA-8816-4124ADA10483}"/>
    <dgm:cxn modelId="{246B5727-4A8A-428B-8955-3B57793B866B}" type="presOf" srcId="{B3CCE67F-2899-4E73-9824-EFF4C4F7AED6}" destId="{1CED8EDE-646E-43E8-9D47-86F29BF7CEBE}" srcOrd="0" destOrd="0" presId="urn:microsoft.com/office/officeart/2005/8/layout/process4"/>
    <dgm:cxn modelId="{14D532B8-2F36-43D8-B3D0-6E794E5A0CF8}" type="presOf" srcId="{35AA5163-12BA-4537-ACB6-657FAA7D55E9}" destId="{A4B9E58C-705E-43CD-A1D7-F89877C694EF}" srcOrd="0" destOrd="0" presId="urn:microsoft.com/office/officeart/2005/8/layout/process4"/>
    <dgm:cxn modelId="{DC0C201F-35FB-4406-B26A-F8D90344D574}" type="presOf" srcId="{19DB36E4-338F-4D92-BEDF-F256C9D02EED}" destId="{9C920240-F9F7-477B-8325-1820283582F9}" srcOrd="0" destOrd="0" presId="urn:microsoft.com/office/officeart/2005/8/layout/process4"/>
    <dgm:cxn modelId="{1426A9E1-BAD5-43E1-9A93-DCE557C405A8}" type="presOf" srcId="{2C038447-588F-468C-9666-A3CE2ECAF1EB}" destId="{91FA9975-1757-42B9-B1D1-1192CBCFD63D}" srcOrd="0" destOrd="0" presId="urn:microsoft.com/office/officeart/2005/8/layout/process4"/>
    <dgm:cxn modelId="{8D868140-437E-4C6C-9560-23E35298102E}" srcId="{19DB36E4-338F-4D92-BEDF-F256C9D02EED}" destId="{B3CCE67F-2899-4E73-9824-EFF4C4F7AED6}" srcOrd="2" destOrd="0" parTransId="{D8EBCA64-ADC3-4530-A87F-55839BFA046A}" sibTransId="{7E343EC6-A363-4AAD-9BC4-2C8321BE6BF8}"/>
    <dgm:cxn modelId="{F6458271-7498-47D5-B3F9-A2002A7FA8FD}" type="presOf" srcId="{FD20C255-A06F-4451-A2BE-41A31935E399}" destId="{9BFB7566-5FE9-4ADA-A337-D1CD44854FC1}" srcOrd="0" destOrd="0" presId="urn:microsoft.com/office/officeart/2005/8/layout/process4"/>
    <dgm:cxn modelId="{710A5AA8-CC55-4611-A260-D34A549F32BA}" srcId="{19DB36E4-338F-4D92-BEDF-F256C9D02EED}" destId="{2C038447-588F-468C-9666-A3CE2ECAF1EB}" srcOrd="1" destOrd="0" parTransId="{E83A6BEC-977C-48BB-AAC9-7CDC7D0F201A}" sibTransId="{9E7281AB-C1EE-4E9A-91ED-287AAED787A9}"/>
    <dgm:cxn modelId="{FEA9EC81-ACDB-4F3E-A3E7-470E78ADBB15}" srcId="{19DB36E4-338F-4D92-BEDF-F256C9D02EED}" destId="{35AA5163-12BA-4537-ACB6-657FAA7D55E9}" srcOrd="0" destOrd="0" parTransId="{AA8DF3B5-4913-41A3-83C7-E0857EDB8165}" sibTransId="{21DEBFE7-D084-439C-8EDD-5332879B0CBF}"/>
    <dgm:cxn modelId="{7CBA58B2-47B1-48F2-90CD-9C030767D401}" type="presParOf" srcId="{9C920240-F9F7-477B-8325-1820283582F9}" destId="{ABECE111-F7A6-42C0-90BF-5AC2EC91866E}" srcOrd="0" destOrd="0" presId="urn:microsoft.com/office/officeart/2005/8/layout/process4"/>
    <dgm:cxn modelId="{5D195164-F5C4-4B87-B9CB-68428E3B71F7}" type="presParOf" srcId="{ABECE111-F7A6-42C0-90BF-5AC2EC91866E}" destId="{9BFB7566-5FE9-4ADA-A337-D1CD44854FC1}" srcOrd="0" destOrd="0" presId="urn:microsoft.com/office/officeart/2005/8/layout/process4"/>
    <dgm:cxn modelId="{289BE8F9-6CAD-4065-8039-1E790112CE58}" type="presParOf" srcId="{9C920240-F9F7-477B-8325-1820283582F9}" destId="{D533A851-F3FF-4EC6-91E2-AFCA36CFFD8C}" srcOrd="1" destOrd="0" presId="urn:microsoft.com/office/officeart/2005/8/layout/process4"/>
    <dgm:cxn modelId="{4991A260-3BB2-4770-AFA6-AB417E9BDE12}" type="presParOf" srcId="{9C920240-F9F7-477B-8325-1820283582F9}" destId="{ADD84E2E-ABC1-4C48-807C-8E2C790F7E52}" srcOrd="2" destOrd="0" presId="urn:microsoft.com/office/officeart/2005/8/layout/process4"/>
    <dgm:cxn modelId="{C67B1173-135F-4939-8B8E-C74F3EEFC609}" type="presParOf" srcId="{ADD84E2E-ABC1-4C48-807C-8E2C790F7E52}" destId="{1CED8EDE-646E-43E8-9D47-86F29BF7CEBE}" srcOrd="0" destOrd="0" presId="urn:microsoft.com/office/officeart/2005/8/layout/process4"/>
    <dgm:cxn modelId="{4BA5E4EF-5317-4565-AD70-736AEF3490F8}" type="presParOf" srcId="{9C920240-F9F7-477B-8325-1820283582F9}" destId="{568D3653-00AB-489D-8624-50EF5EA12BDA}" srcOrd="3" destOrd="0" presId="urn:microsoft.com/office/officeart/2005/8/layout/process4"/>
    <dgm:cxn modelId="{EA10E5E8-B75E-4758-BAEE-B48627DAD054}" type="presParOf" srcId="{9C920240-F9F7-477B-8325-1820283582F9}" destId="{AF25B28E-942B-4A97-9A1B-30C06A3D52F5}" srcOrd="4" destOrd="0" presId="urn:microsoft.com/office/officeart/2005/8/layout/process4"/>
    <dgm:cxn modelId="{AA51D9EB-9815-4053-A518-324E1EB671CE}" type="presParOf" srcId="{AF25B28E-942B-4A97-9A1B-30C06A3D52F5}" destId="{91FA9975-1757-42B9-B1D1-1192CBCFD63D}" srcOrd="0" destOrd="0" presId="urn:microsoft.com/office/officeart/2005/8/layout/process4"/>
    <dgm:cxn modelId="{8FEC99CC-2E2F-4ACD-BDF7-DBD4320584D7}" type="presParOf" srcId="{9C920240-F9F7-477B-8325-1820283582F9}" destId="{B409E8BB-CE91-46D6-ABB7-948AF026020C}" srcOrd="5" destOrd="0" presId="urn:microsoft.com/office/officeart/2005/8/layout/process4"/>
    <dgm:cxn modelId="{F7ECA7ED-6BAB-430F-A6F0-43320CD8F6F6}" type="presParOf" srcId="{9C920240-F9F7-477B-8325-1820283582F9}" destId="{360BECA2-A714-466C-8A24-930493EF9B59}" srcOrd="6" destOrd="0" presId="urn:microsoft.com/office/officeart/2005/8/layout/process4"/>
    <dgm:cxn modelId="{E4F28E38-0FE6-4F94-B1C3-05390AA2A941}" type="presParOf" srcId="{360BECA2-A714-466C-8A24-930493EF9B59}" destId="{A4B9E58C-705E-43CD-A1D7-F89877C694E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5D66BF-07DD-43F0-9076-9B4057290716}"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6F5A8151-B730-4354-821A-349B5DFA1784}">
      <dgm:prSet custT="1"/>
      <dgm:spPr/>
      <dgm:t>
        <a:bodyPr/>
        <a:lstStyle/>
        <a:p>
          <a:pPr rtl="0"/>
          <a:r>
            <a:rPr lang="en-GB" sz="2000" dirty="0" smtClean="0">
              <a:latin typeface="Arial" pitchFamily="34" charset="0"/>
              <a:cs typeface="Arial" pitchFamily="34" charset="0"/>
            </a:rPr>
            <a:t>What we do</a:t>
          </a:r>
          <a:endParaRPr lang="en-GB" sz="2000" dirty="0">
            <a:latin typeface="Arial" pitchFamily="34" charset="0"/>
            <a:cs typeface="Arial" pitchFamily="34" charset="0"/>
          </a:endParaRPr>
        </a:p>
      </dgm:t>
    </dgm:pt>
    <dgm:pt modelId="{E2D81588-52F5-4126-A7CA-98C8A1AA7501}" type="parTrans" cxnId="{B2F89158-95BB-4BD0-9390-400B8EC80714}">
      <dgm:prSet/>
      <dgm:spPr/>
      <dgm:t>
        <a:bodyPr/>
        <a:lstStyle/>
        <a:p>
          <a:endParaRPr lang="en-GB"/>
        </a:p>
      </dgm:t>
    </dgm:pt>
    <dgm:pt modelId="{1ECAEF32-7AC8-4680-B609-3C2A418C9913}" type="sibTrans" cxnId="{B2F89158-95BB-4BD0-9390-400B8EC80714}">
      <dgm:prSet/>
      <dgm:spPr/>
      <dgm:t>
        <a:bodyPr/>
        <a:lstStyle/>
        <a:p>
          <a:endParaRPr lang="en-GB"/>
        </a:p>
      </dgm:t>
    </dgm:pt>
    <dgm:pt modelId="{05EC6E99-97F2-4D6D-91CE-F9C476933B73}">
      <dgm:prSet custT="1"/>
      <dgm:spPr/>
      <dgm:t>
        <a:bodyPr/>
        <a:lstStyle/>
        <a:p>
          <a:pPr rtl="0"/>
          <a:r>
            <a:rPr lang="en-GB" sz="2000" dirty="0" smtClean="0">
              <a:latin typeface="Arial" pitchFamily="34" charset="0"/>
              <a:cs typeface="Arial" pitchFamily="34" charset="0"/>
            </a:rPr>
            <a:t>Year 4 children have the opportunity to liaise with pupils in a different socio-economic and geographical area of the country,  communicating via pen pal letters and taking part in joint projects e.g. citizenship, recycling, science</a:t>
          </a:r>
          <a:endParaRPr lang="en-GB" sz="2000" dirty="0">
            <a:latin typeface="Arial" pitchFamily="34" charset="0"/>
            <a:cs typeface="Arial" pitchFamily="34" charset="0"/>
          </a:endParaRPr>
        </a:p>
      </dgm:t>
    </dgm:pt>
    <dgm:pt modelId="{276F2F02-8D7F-404A-A158-850A834B5FFF}" type="parTrans" cxnId="{2DB63FEA-112C-40D8-9976-27A0B16C14CE}">
      <dgm:prSet/>
      <dgm:spPr/>
      <dgm:t>
        <a:bodyPr/>
        <a:lstStyle/>
        <a:p>
          <a:endParaRPr lang="en-GB"/>
        </a:p>
      </dgm:t>
    </dgm:pt>
    <dgm:pt modelId="{D1E385D2-386F-4C49-A208-7362B7C5EA61}" type="sibTrans" cxnId="{2DB63FEA-112C-40D8-9976-27A0B16C14CE}">
      <dgm:prSet/>
      <dgm:spPr/>
      <dgm:t>
        <a:bodyPr/>
        <a:lstStyle/>
        <a:p>
          <a:endParaRPr lang="en-GB"/>
        </a:p>
      </dgm:t>
    </dgm:pt>
    <dgm:pt modelId="{F8D2A6B7-491E-4DCD-BD6F-F073417B107D}">
      <dgm:prSet custT="1"/>
      <dgm:spPr/>
      <dgm:t>
        <a:bodyPr/>
        <a:lstStyle/>
        <a:p>
          <a:pPr rtl="0"/>
          <a:r>
            <a:rPr lang="en-GB" sz="2000" dirty="0" smtClean="0">
              <a:latin typeface="Arial" pitchFamily="34" charset="0"/>
              <a:cs typeface="Arial" pitchFamily="34" charset="0"/>
            </a:rPr>
            <a:t>The impact</a:t>
          </a:r>
          <a:endParaRPr lang="en-GB" sz="2000" dirty="0">
            <a:latin typeface="Arial" pitchFamily="34" charset="0"/>
            <a:cs typeface="Arial" pitchFamily="34" charset="0"/>
          </a:endParaRPr>
        </a:p>
      </dgm:t>
    </dgm:pt>
    <dgm:pt modelId="{E970BEBE-D399-4E97-8D3F-C4C6DC4A74AE}" type="parTrans" cxnId="{38EFEF4C-34F3-4690-A13B-F0ACD1371413}">
      <dgm:prSet/>
      <dgm:spPr/>
      <dgm:t>
        <a:bodyPr/>
        <a:lstStyle/>
        <a:p>
          <a:endParaRPr lang="en-GB"/>
        </a:p>
      </dgm:t>
    </dgm:pt>
    <dgm:pt modelId="{8152B1F9-5A32-4508-B6BF-89FFC4132E01}" type="sibTrans" cxnId="{38EFEF4C-34F3-4690-A13B-F0ACD1371413}">
      <dgm:prSet/>
      <dgm:spPr/>
      <dgm:t>
        <a:bodyPr/>
        <a:lstStyle/>
        <a:p>
          <a:endParaRPr lang="en-GB"/>
        </a:p>
      </dgm:t>
    </dgm:pt>
    <dgm:pt modelId="{84342F54-CE96-4BCB-807B-3966E919240C}">
      <dgm:prSet custT="1"/>
      <dgm:spPr/>
      <dgm:t>
        <a:bodyPr/>
        <a:lstStyle/>
        <a:p>
          <a:pPr rtl="0"/>
          <a:r>
            <a:rPr lang="en-GB" sz="2000" dirty="0" smtClean="0">
              <a:latin typeface="Arial" pitchFamily="34" charset="0"/>
              <a:cs typeface="Arial" pitchFamily="34" charset="0"/>
            </a:rPr>
            <a:t>The pupils learn about and can articulate their learning about cultural diversity with an underpinning theme, which is exploring commonalities and respecting differences</a:t>
          </a:r>
          <a:endParaRPr lang="en-GB" sz="2000" dirty="0">
            <a:latin typeface="Arial" pitchFamily="34" charset="0"/>
            <a:cs typeface="Arial" pitchFamily="34" charset="0"/>
          </a:endParaRPr>
        </a:p>
      </dgm:t>
    </dgm:pt>
    <dgm:pt modelId="{703CA879-73FE-46E2-81A8-F7C37C3D9AE6}" type="parTrans" cxnId="{BD04CF1A-1065-4ACD-87FB-45BEE3639CC4}">
      <dgm:prSet/>
      <dgm:spPr/>
      <dgm:t>
        <a:bodyPr/>
        <a:lstStyle/>
        <a:p>
          <a:endParaRPr lang="en-GB"/>
        </a:p>
      </dgm:t>
    </dgm:pt>
    <dgm:pt modelId="{D445A834-3AB5-4BE6-B5D6-800FD108115D}" type="sibTrans" cxnId="{BD04CF1A-1065-4ACD-87FB-45BEE3639CC4}">
      <dgm:prSet/>
      <dgm:spPr/>
      <dgm:t>
        <a:bodyPr/>
        <a:lstStyle/>
        <a:p>
          <a:endParaRPr lang="en-GB"/>
        </a:p>
      </dgm:t>
    </dgm:pt>
    <dgm:pt modelId="{C2110CF3-1447-44EB-9EAB-E60349F69258}" type="pres">
      <dgm:prSet presAssocID="{0F5D66BF-07DD-43F0-9076-9B4057290716}" presName="Name0" presStyleCnt="0">
        <dgm:presLayoutVars>
          <dgm:dir/>
          <dgm:animLvl val="lvl"/>
          <dgm:resizeHandles val="exact"/>
        </dgm:presLayoutVars>
      </dgm:prSet>
      <dgm:spPr/>
      <dgm:t>
        <a:bodyPr/>
        <a:lstStyle/>
        <a:p>
          <a:endParaRPr lang="en-GB"/>
        </a:p>
      </dgm:t>
    </dgm:pt>
    <dgm:pt modelId="{615E5591-5A14-4A2F-9BA6-C1D1993F7105}" type="pres">
      <dgm:prSet presAssocID="{84342F54-CE96-4BCB-807B-3966E919240C}" presName="boxAndChildren" presStyleCnt="0"/>
      <dgm:spPr/>
    </dgm:pt>
    <dgm:pt modelId="{B77A2074-F735-4440-9715-5F91D85605F2}" type="pres">
      <dgm:prSet presAssocID="{84342F54-CE96-4BCB-807B-3966E919240C}" presName="parentTextBox" presStyleLbl="node1" presStyleIdx="0" presStyleCnt="4"/>
      <dgm:spPr/>
      <dgm:t>
        <a:bodyPr/>
        <a:lstStyle/>
        <a:p>
          <a:endParaRPr lang="en-GB"/>
        </a:p>
      </dgm:t>
    </dgm:pt>
    <dgm:pt modelId="{FE7AD6AE-D887-4626-A2A5-CFAB9E426B70}" type="pres">
      <dgm:prSet presAssocID="{8152B1F9-5A32-4508-B6BF-89FFC4132E01}" presName="sp" presStyleCnt="0"/>
      <dgm:spPr/>
    </dgm:pt>
    <dgm:pt modelId="{DBC3D5F3-603E-458E-9C4C-9FA751F8BDEA}" type="pres">
      <dgm:prSet presAssocID="{F8D2A6B7-491E-4DCD-BD6F-F073417B107D}" presName="arrowAndChildren" presStyleCnt="0"/>
      <dgm:spPr/>
    </dgm:pt>
    <dgm:pt modelId="{D9D3F0A9-2ED4-4AAA-80B3-4DFF9044667E}" type="pres">
      <dgm:prSet presAssocID="{F8D2A6B7-491E-4DCD-BD6F-F073417B107D}" presName="parentTextArrow" presStyleLbl="node1" presStyleIdx="1" presStyleCnt="4"/>
      <dgm:spPr/>
      <dgm:t>
        <a:bodyPr/>
        <a:lstStyle/>
        <a:p>
          <a:endParaRPr lang="en-GB"/>
        </a:p>
      </dgm:t>
    </dgm:pt>
    <dgm:pt modelId="{78968D8B-6532-40F2-8941-96C5351B912A}" type="pres">
      <dgm:prSet presAssocID="{D1E385D2-386F-4C49-A208-7362B7C5EA61}" presName="sp" presStyleCnt="0"/>
      <dgm:spPr/>
    </dgm:pt>
    <dgm:pt modelId="{58CBA463-220D-481A-B15C-B2D9770AF68B}" type="pres">
      <dgm:prSet presAssocID="{05EC6E99-97F2-4D6D-91CE-F9C476933B73}" presName="arrowAndChildren" presStyleCnt="0"/>
      <dgm:spPr/>
    </dgm:pt>
    <dgm:pt modelId="{B5FAD20E-3692-4BEE-8D09-039F1F503C5B}" type="pres">
      <dgm:prSet presAssocID="{05EC6E99-97F2-4D6D-91CE-F9C476933B73}" presName="parentTextArrow" presStyleLbl="node1" presStyleIdx="2" presStyleCnt="4"/>
      <dgm:spPr/>
      <dgm:t>
        <a:bodyPr/>
        <a:lstStyle/>
        <a:p>
          <a:endParaRPr lang="en-GB"/>
        </a:p>
      </dgm:t>
    </dgm:pt>
    <dgm:pt modelId="{130E5B95-3D63-4A94-B0E0-56AB875F703E}" type="pres">
      <dgm:prSet presAssocID="{1ECAEF32-7AC8-4680-B609-3C2A418C9913}" presName="sp" presStyleCnt="0"/>
      <dgm:spPr/>
    </dgm:pt>
    <dgm:pt modelId="{DEC73C7C-DFA5-4BFB-A39F-166843330B6E}" type="pres">
      <dgm:prSet presAssocID="{6F5A8151-B730-4354-821A-349B5DFA1784}" presName="arrowAndChildren" presStyleCnt="0"/>
      <dgm:spPr/>
    </dgm:pt>
    <dgm:pt modelId="{B594346D-AAF0-4CC5-A964-3EF66778EB54}" type="pres">
      <dgm:prSet presAssocID="{6F5A8151-B730-4354-821A-349B5DFA1784}" presName="parentTextArrow" presStyleLbl="node1" presStyleIdx="3" presStyleCnt="4"/>
      <dgm:spPr/>
      <dgm:t>
        <a:bodyPr/>
        <a:lstStyle/>
        <a:p>
          <a:endParaRPr lang="en-GB"/>
        </a:p>
      </dgm:t>
    </dgm:pt>
  </dgm:ptLst>
  <dgm:cxnLst>
    <dgm:cxn modelId="{BD04CF1A-1065-4ACD-87FB-45BEE3639CC4}" srcId="{0F5D66BF-07DD-43F0-9076-9B4057290716}" destId="{84342F54-CE96-4BCB-807B-3966E919240C}" srcOrd="3" destOrd="0" parTransId="{703CA879-73FE-46E2-81A8-F7C37C3D9AE6}" sibTransId="{D445A834-3AB5-4BE6-B5D6-800FD108115D}"/>
    <dgm:cxn modelId="{69C7B372-9476-41B9-9C21-AD617681D84A}" type="presOf" srcId="{84342F54-CE96-4BCB-807B-3966E919240C}" destId="{B77A2074-F735-4440-9715-5F91D85605F2}" srcOrd="0" destOrd="0" presId="urn:microsoft.com/office/officeart/2005/8/layout/process4"/>
    <dgm:cxn modelId="{38EFEF4C-34F3-4690-A13B-F0ACD1371413}" srcId="{0F5D66BF-07DD-43F0-9076-9B4057290716}" destId="{F8D2A6B7-491E-4DCD-BD6F-F073417B107D}" srcOrd="2" destOrd="0" parTransId="{E970BEBE-D399-4E97-8D3F-C4C6DC4A74AE}" sibTransId="{8152B1F9-5A32-4508-B6BF-89FFC4132E01}"/>
    <dgm:cxn modelId="{2DB63FEA-112C-40D8-9976-27A0B16C14CE}" srcId="{0F5D66BF-07DD-43F0-9076-9B4057290716}" destId="{05EC6E99-97F2-4D6D-91CE-F9C476933B73}" srcOrd="1" destOrd="0" parTransId="{276F2F02-8D7F-404A-A158-850A834B5FFF}" sibTransId="{D1E385D2-386F-4C49-A208-7362B7C5EA61}"/>
    <dgm:cxn modelId="{0D82FB2D-5EA5-48C3-8D66-CEC69FB0FDFF}" type="presOf" srcId="{6F5A8151-B730-4354-821A-349B5DFA1784}" destId="{B594346D-AAF0-4CC5-A964-3EF66778EB54}" srcOrd="0" destOrd="0" presId="urn:microsoft.com/office/officeart/2005/8/layout/process4"/>
    <dgm:cxn modelId="{B2F89158-95BB-4BD0-9390-400B8EC80714}" srcId="{0F5D66BF-07DD-43F0-9076-9B4057290716}" destId="{6F5A8151-B730-4354-821A-349B5DFA1784}" srcOrd="0" destOrd="0" parTransId="{E2D81588-52F5-4126-A7CA-98C8A1AA7501}" sibTransId="{1ECAEF32-7AC8-4680-B609-3C2A418C9913}"/>
    <dgm:cxn modelId="{E881CEAC-6BFD-42DF-8C88-AA1270EA1286}" type="presOf" srcId="{F8D2A6B7-491E-4DCD-BD6F-F073417B107D}" destId="{D9D3F0A9-2ED4-4AAA-80B3-4DFF9044667E}" srcOrd="0" destOrd="0" presId="urn:microsoft.com/office/officeart/2005/8/layout/process4"/>
    <dgm:cxn modelId="{D808D49B-C86C-4410-84F8-7D94B1CAB830}" type="presOf" srcId="{05EC6E99-97F2-4D6D-91CE-F9C476933B73}" destId="{B5FAD20E-3692-4BEE-8D09-039F1F503C5B}" srcOrd="0" destOrd="0" presId="urn:microsoft.com/office/officeart/2005/8/layout/process4"/>
    <dgm:cxn modelId="{968A6B18-5FD6-4CB2-B91A-7F68F2925B1E}" type="presOf" srcId="{0F5D66BF-07DD-43F0-9076-9B4057290716}" destId="{C2110CF3-1447-44EB-9EAB-E60349F69258}" srcOrd="0" destOrd="0" presId="urn:microsoft.com/office/officeart/2005/8/layout/process4"/>
    <dgm:cxn modelId="{92B578DF-B0A3-4E83-91B8-B17880804F92}" type="presParOf" srcId="{C2110CF3-1447-44EB-9EAB-E60349F69258}" destId="{615E5591-5A14-4A2F-9BA6-C1D1993F7105}" srcOrd="0" destOrd="0" presId="urn:microsoft.com/office/officeart/2005/8/layout/process4"/>
    <dgm:cxn modelId="{DCB68820-1668-4480-964C-211E97E66516}" type="presParOf" srcId="{615E5591-5A14-4A2F-9BA6-C1D1993F7105}" destId="{B77A2074-F735-4440-9715-5F91D85605F2}" srcOrd="0" destOrd="0" presId="urn:microsoft.com/office/officeart/2005/8/layout/process4"/>
    <dgm:cxn modelId="{C9055F97-7E0A-43E6-86E3-86BE316904BE}" type="presParOf" srcId="{C2110CF3-1447-44EB-9EAB-E60349F69258}" destId="{FE7AD6AE-D887-4626-A2A5-CFAB9E426B70}" srcOrd="1" destOrd="0" presId="urn:microsoft.com/office/officeart/2005/8/layout/process4"/>
    <dgm:cxn modelId="{9A775B8B-97A9-4123-A93E-A33D234F21A8}" type="presParOf" srcId="{C2110CF3-1447-44EB-9EAB-E60349F69258}" destId="{DBC3D5F3-603E-458E-9C4C-9FA751F8BDEA}" srcOrd="2" destOrd="0" presId="urn:microsoft.com/office/officeart/2005/8/layout/process4"/>
    <dgm:cxn modelId="{81FD6213-ED62-4E45-A7BD-4EE85B53839B}" type="presParOf" srcId="{DBC3D5F3-603E-458E-9C4C-9FA751F8BDEA}" destId="{D9D3F0A9-2ED4-4AAA-80B3-4DFF9044667E}" srcOrd="0" destOrd="0" presId="urn:microsoft.com/office/officeart/2005/8/layout/process4"/>
    <dgm:cxn modelId="{FAA89644-9AFE-43F5-80AC-9F012E5C243E}" type="presParOf" srcId="{C2110CF3-1447-44EB-9EAB-E60349F69258}" destId="{78968D8B-6532-40F2-8941-96C5351B912A}" srcOrd="3" destOrd="0" presId="urn:microsoft.com/office/officeart/2005/8/layout/process4"/>
    <dgm:cxn modelId="{1E320BBD-28E1-462E-81CA-E0408BAFECA2}" type="presParOf" srcId="{C2110CF3-1447-44EB-9EAB-E60349F69258}" destId="{58CBA463-220D-481A-B15C-B2D9770AF68B}" srcOrd="4" destOrd="0" presId="urn:microsoft.com/office/officeart/2005/8/layout/process4"/>
    <dgm:cxn modelId="{4FD830CF-A45C-49AD-B100-A2752D7F6412}" type="presParOf" srcId="{58CBA463-220D-481A-B15C-B2D9770AF68B}" destId="{B5FAD20E-3692-4BEE-8D09-039F1F503C5B}" srcOrd="0" destOrd="0" presId="urn:microsoft.com/office/officeart/2005/8/layout/process4"/>
    <dgm:cxn modelId="{59E8C3F6-2225-4616-8AF5-D5308ADA628B}" type="presParOf" srcId="{C2110CF3-1447-44EB-9EAB-E60349F69258}" destId="{130E5B95-3D63-4A94-B0E0-56AB875F703E}" srcOrd="5" destOrd="0" presId="urn:microsoft.com/office/officeart/2005/8/layout/process4"/>
    <dgm:cxn modelId="{D2300585-B97C-4028-BE4F-B3C90927DF95}" type="presParOf" srcId="{C2110CF3-1447-44EB-9EAB-E60349F69258}" destId="{DEC73C7C-DFA5-4BFB-A39F-166843330B6E}" srcOrd="6" destOrd="0" presId="urn:microsoft.com/office/officeart/2005/8/layout/process4"/>
    <dgm:cxn modelId="{6A49F1FD-D2BB-4AA2-BBAC-9745119C733B}" type="presParOf" srcId="{DEC73C7C-DFA5-4BFB-A39F-166843330B6E}" destId="{B594346D-AAF0-4CC5-A964-3EF66778EB5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EAAD87-2D2E-4941-B38C-FE9F862291D1}"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C43B468E-A330-4ACB-842C-FE865F3E60B2}">
      <dgm:prSet/>
      <dgm:spPr/>
      <dgm:t>
        <a:bodyPr/>
        <a:lstStyle/>
        <a:p>
          <a:pPr rtl="0"/>
          <a:r>
            <a:rPr lang="en-GB" dirty="0" smtClean="0">
              <a:latin typeface="Arial" pitchFamily="34" charset="0"/>
              <a:cs typeface="Arial" pitchFamily="34" charset="0"/>
            </a:rPr>
            <a:t>What we do</a:t>
          </a:r>
          <a:endParaRPr lang="en-GB" dirty="0">
            <a:latin typeface="Arial" pitchFamily="34" charset="0"/>
            <a:cs typeface="Arial" pitchFamily="34" charset="0"/>
          </a:endParaRPr>
        </a:p>
      </dgm:t>
    </dgm:pt>
    <dgm:pt modelId="{0B676936-3DAA-464D-B32B-6E4BBD833DDA}" type="parTrans" cxnId="{193D64ED-83DB-4F87-9B2A-3A9DCACF423D}">
      <dgm:prSet/>
      <dgm:spPr/>
      <dgm:t>
        <a:bodyPr/>
        <a:lstStyle/>
        <a:p>
          <a:endParaRPr lang="en-GB"/>
        </a:p>
      </dgm:t>
    </dgm:pt>
    <dgm:pt modelId="{37A2E2A0-E4F2-428C-8127-A0B0283EDC8F}" type="sibTrans" cxnId="{193D64ED-83DB-4F87-9B2A-3A9DCACF423D}">
      <dgm:prSet/>
      <dgm:spPr/>
      <dgm:t>
        <a:bodyPr/>
        <a:lstStyle/>
        <a:p>
          <a:endParaRPr lang="en-GB"/>
        </a:p>
      </dgm:t>
    </dgm:pt>
    <dgm:pt modelId="{543C7B0E-ACDE-4E4D-B5A9-B5D86A5A376F}">
      <dgm:prSet/>
      <dgm:spPr/>
      <dgm:t>
        <a:bodyPr/>
        <a:lstStyle/>
        <a:p>
          <a:pPr rtl="0"/>
          <a:r>
            <a:rPr lang="en-GB" dirty="0" smtClean="0">
              <a:latin typeface="Arial" pitchFamily="34" charset="0"/>
              <a:cs typeface="Arial" pitchFamily="34" charset="0"/>
            </a:rPr>
            <a:t>Pupils visit </a:t>
          </a:r>
          <a:r>
            <a:rPr lang="en-GB" dirty="0" err="1" smtClean="0">
              <a:latin typeface="Arial" pitchFamily="34" charset="0"/>
              <a:cs typeface="Arial" pitchFamily="34" charset="0"/>
            </a:rPr>
            <a:t>Robinwood</a:t>
          </a:r>
          <a:r>
            <a:rPr lang="en-GB" dirty="0" smtClean="0">
              <a:latin typeface="Arial" pitchFamily="34" charset="0"/>
              <a:cs typeface="Arial" pitchFamily="34" charset="0"/>
            </a:rPr>
            <a:t> for an adventure learning residential. They have the opportunity through our Extended Services Provider to become involved and have extra-curricular learning accredited through The Children’s University. They learn about higher education, and vocational / career opportunities through local university, college and business links. </a:t>
          </a:r>
          <a:endParaRPr lang="en-GB" dirty="0">
            <a:latin typeface="Arial" pitchFamily="34" charset="0"/>
            <a:cs typeface="Arial" pitchFamily="34" charset="0"/>
          </a:endParaRPr>
        </a:p>
      </dgm:t>
    </dgm:pt>
    <dgm:pt modelId="{B8147B21-87A5-4CAA-BCF3-5825A823A2C1}" type="parTrans" cxnId="{95EFB96C-219C-4517-B1B7-6288B18794EE}">
      <dgm:prSet/>
      <dgm:spPr/>
      <dgm:t>
        <a:bodyPr/>
        <a:lstStyle/>
        <a:p>
          <a:endParaRPr lang="en-GB"/>
        </a:p>
      </dgm:t>
    </dgm:pt>
    <dgm:pt modelId="{0E1B28BB-4CCA-4CA1-9E9F-19EC40D37AB7}" type="sibTrans" cxnId="{95EFB96C-219C-4517-B1B7-6288B18794EE}">
      <dgm:prSet/>
      <dgm:spPr/>
      <dgm:t>
        <a:bodyPr/>
        <a:lstStyle/>
        <a:p>
          <a:endParaRPr lang="en-GB"/>
        </a:p>
      </dgm:t>
    </dgm:pt>
    <dgm:pt modelId="{24F719E4-D5BC-487A-B482-963F62BC1889}">
      <dgm:prSet/>
      <dgm:spPr/>
      <dgm:t>
        <a:bodyPr/>
        <a:lstStyle/>
        <a:p>
          <a:pPr rtl="0"/>
          <a:r>
            <a:rPr lang="en-GB" dirty="0" smtClean="0">
              <a:latin typeface="Arial" pitchFamily="34" charset="0"/>
              <a:cs typeface="Arial" pitchFamily="34" charset="0"/>
            </a:rPr>
            <a:t>The impact</a:t>
          </a:r>
          <a:endParaRPr lang="en-GB" dirty="0">
            <a:latin typeface="Arial" pitchFamily="34" charset="0"/>
            <a:cs typeface="Arial" pitchFamily="34" charset="0"/>
          </a:endParaRPr>
        </a:p>
      </dgm:t>
    </dgm:pt>
    <dgm:pt modelId="{07FEA24A-3EE4-42C9-A22B-87D0E86B95C9}" type="parTrans" cxnId="{81CE29B2-53A2-4936-8AD2-B4EFE7731C82}">
      <dgm:prSet/>
      <dgm:spPr/>
      <dgm:t>
        <a:bodyPr/>
        <a:lstStyle/>
        <a:p>
          <a:endParaRPr lang="en-GB"/>
        </a:p>
      </dgm:t>
    </dgm:pt>
    <dgm:pt modelId="{7A7E5549-59C1-4897-AAA9-9EFC97A84FCB}" type="sibTrans" cxnId="{81CE29B2-53A2-4936-8AD2-B4EFE7731C82}">
      <dgm:prSet/>
      <dgm:spPr/>
      <dgm:t>
        <a:bodyPr/>
        <a:lstStyle/>
        <a:p>
          <a:endParaRPr lang="en-GB"/>
        </a:p>
      </dgm:t>
    </dgm:pt>
    <dgm:pt modelId="{46CD4059-46BF-4D0C-9590-16AC789CE17F}">
      <dgm:prSet/>
      <dgm:spPr/>
      <dgm:t>
        <a:bodyPr/>
        <a:lstStyle/>
        <a:p>
          <a:pPr rtl="0"/>
          <a:r>
            <a:rPr lang="en-GB" dirty="0" smtClean="0">
              <a:latin typeface="Arial" pitchFamily="34" charset="0"/>
              <a:cs typeface="Arial" pitchFamily="34" charset="0"/>
            </a:rPr>
            <a:t>Children discover new ways to express their emerging and changing identities in positive and creative ways that encourage interaction with others. They develop flexible interactive skills. They leave the school well prepared for future life.</a:t>
          </a:r>
          <a:endParaRPr lang="en-GB" dirty="0">
            <a:latin typeface="Arial" pitchFamily="34" charset="0"/>
            <a:cs typeface="Arial" pitchFamily="34" charset="0"/>
          </a:endParaRPr>
        </a:p>
      </dgm:t>
    </dgm:pt>
    <dgm:pt modelId="{624159E4-CDBE-4F7D-AE91-040D07C9278E}" type="parTrans" cxnId="{D8E609AA-35DF-4E68-9A69-9D5868B3B9D6}">
      <dgm:prSet/>
      <dgm:spPr/>
      <dgm:t>
        <a:bodyPr/>
        <a:lstStyle/>
        <a:p>
          <a:endParaRPr lang="en-GB"/>
        </a:p>
      </dgm:t>
    </dgm:pt>
    <dgm:pt modelId="{33887923-7248-4F9D-97C5-196020F6BC47}" type="sibTrans" cxnId="{D8E609AA-35DF-4E68-9A69-9D5868B3B9D6}">
      <dgm:prSet/>
      <dgm:spPr/>
      <dgm:t>
        <a:bodyPr/>
        <a:lstStyle/>
        <a:p>
          <a:endParaRPr lang="en-GB"/>
        </a:p>
      </dgm:t>
    </dgm:pt>
    <dgm:pt modelId="{9AD03E04-59C3-4D71-95D5-C35DF0B0352E}" type="pres">
      <dgm:prSet presAssocID="{F7EAAD87-2D2E-4941-B38C-FE9F862291D1}" presName="Name0" presStyleCnt="0">
        <dgm:presLayoutVars>
          <dgm:dir/>
          <dgm:animLvl val="lvl"/>
          <dgm:resizeHandles val="exact"/>
        </dgm:presLayoutVars>
      </dgm:prSet>
      <dgm:spPr/>
      <dgm:t>
        <a:bodyPr/>
        <a:lstStyle/>
        <a:p>
          <a:endParaRPr lang="en-GB"/>
        </a:p>
      </dgm:t>
    </dgm:pt>
    <dgm:pt modelId="{BB931D62-9F86-4E74-A751-F0B2C28FD5AF}" type="pres">
      <dgm:prSet presAssocID="{46CD4059-46BF-4D0C-9590-16AC789CE17F}" presName="boxAndChildren" presStyleCnt="0"/>
      <dgm:spPr/>
    </dgm:pt>
    <dgm:pt modelId="{4AB596CE-FBD2-4077-8535-B0CDB6F07B36}" type="pres">
      <dgm:prSet presAssocID="{46CD4059-46BF-4D0C-9590-16AC789CE17F}" presName="parentTextBox" presStyleLbl="node1" presStyleIdx="0" presStyleCnt="4"/>
      <dgm:spPr/>
      <dgm:t>
        <a:bodyPr/>
        <a:lstStyle/>
        <a:p>
          <a:endParaRPr lang="en-GB"/>
        </a:p>
      </dgm:t>
    </dgm:pt>
    <dgm:pt modelId="{E8D4128D-ED16-4164-8397-73F8D657CC5C}" type="pres">
      <dgm:prSet presAssocID="{7A7E5549-59C1-4897-AAA9-9EFC97A84FCB}" presName="sp" presStyleCnt="0"/>
      <dgm:spPr/>
    </dgm:pt>
    <dgm:pt modelId="{9B3F6E9E-F678-4B7D-B5DB-7EC2E937E144}" type="pres">
      <dgm:prSet presAssocID="{24F719E4-D5BC-487A-B482-963F62BC1889}" presName="arrowAndChildren" presStyleCnt="0"/>
      <dgm:spPr/>
    </dgm:pt>
    <dgm:pt modelId="{6C8C2835-C4BE-462D-AAA1-A5E194455F08}" type="pres">
      <dgm:prSet presAssocID="{24F719E4-D5BC-487A-B482-963F62BC1889}" presName="parentTextArrow" presStyleLbl="node1" presStyleIdx="1" presStyleCnt="4"/>
      <dgm:spPr/>
      <dgm:t>
        <a:bodyPr/>
        <a:lstStyle/>
        <a:p>
          <a:endParaRPr lang="en-GB"/>
        </a:p>
      </dgm:t>
    </dgm:pt>
    <dgm:pt modelId="{68782079-9DD9-47BF-A6E4-459E2F432461}" type="pres">
      <dgm:prSet presAssocID="{0E1B28BB-4CCA-4CA1-9E9F-19EC40D37AB7}" presName="sp" presStyleCnt="0"/>
      <dgm:spPr/>
    </dgm:pt>
    <dgm:pt modelId="{DD52B83E-191A-4296-9A69-A924AAE06A1D}" type="pres">
      <dgm:prSet presAssocID="{543C7B0E-ACDE-4E4D-B5A9-B5D86A5A376F}" presName="arrowAndChildren" presStyleCnt="0"/>
      <dgm:spPr/>
    </dgm:pt>
    <dgm:pt modelId="{AAE82690-EC41-4865-AFD3-AC3F702A501A}" type="pres">
      <dgm:prSet presAssocID="{543C7B0E-ACDE-4E4D-B5A9-B5D86A5A376F}" presName="parentTextArrow" presStyleLbl="node1" presStyleIdx="2" presStyleCnt="4"/>
      <dgm:spPr/>
      <dgm:t>
        <a:bodyPr/>
        <a:lstStyle/>
        <a:p>
          <a:endParaRPr lang="en-GB"/>
        </a:p>
      </dgm:t>
    </dgm:pt>
    <dgm:pt modelId="{A1F3C147-6B37-4FFC-B3FF-E3668FF32735}" type="pres">
      <dgm:prSet presAssocID="{37A2E2A0-E4F2-428C-8127-A0B0283EDC8F}" presName="sp" presStyleCnt="0"/>
      <dgm:spPr/>
    </dgm:pt>
    <dgm:pt modelId="{3CF8B677-7C27-4BF7-9B37-5AB22DC06F63}" type="pres">
      <dgm:prSet presAssocID="{C43B468E-A330-4ACB-842C-FE865F3E60B2}" presName="arrowAndChildren" presStyleCnt="0"/>
      <dgm:spPr/>
    </dgm:pt>
    <dgm:pt modelId="{E2FC9660-9121-4E00-BD3C-6B9493BE6236}" type="pres">
      <dgm:prSet presAssocID="{C43B468E-A330-4ACB-842C-FE865F3E60B2}" presName="parentTextArrow" presStyleLbl="node1" presStyleIdx="3" presStyleCnt="4"/>
      <dgm:spPr/>
      <dgm:t>
        <a:bodyPr/>
        <a:lstStyle/>
        <a:p>
          <a:endParaRPr lang="en-GB"/>
        </a:p>
      </dgm:t>
    </dgm:pt>
  </dgm:ptLst>
  <dgm:cxnLst>
    <dgm:cxn modelId="{A160E553-0EF5-490D-BAD1-5F6071625021}" type="presOf" srcId="{C43B468E-A330-4ACB-842C-FE865F3E60B2}" destId="{E2FC9660-9121-4E00-BD3C-6B9493BE6236}" srcOrd="0" destOrd="0" presId="urn:microsoft.com/office/officeart/2005/8/layout/process4"/>
    <dgm:cxn modelId="{914DEEB0-0289-4ABE-9868-4DC522B6A9E4}" type="presOf" srcId="{46CD4059-46BF-4D0C-9590-16AC789CE17F}" destId="{4AB596CE-FBD2-4077-8535-B0CDB6F07B36}" srcOrd="0" destOrd="0" presId="urn:microsoft.com/office/officeart/2005/8/layout/process4"/>
    <dgm:cxn modelId="{D8E609AA-35DF-4E68-9A69-9D5868B3B9D6}" srcId="{F7EAAD87-2D2E-4941-B38C-FE9F862291D1}" destId="{46CD4059-46BF-4D0C-9590-16AC789CE17F}" srcOrd="3" destOrd="0" parTransId="{624159E4-CDBE-4F7D-AE91-040D07C9278E}" sibTransId="{33887923-7248-4F9D-97C5-196020F6BC47}"/>
    <dgm:cxn modelId="{81CE29B2-53A2-4936-8AD2-B4EFE7731C82}" srcId="{F7EAAD87-2D2E-4941-B38C-FE9F862291D1}" destId="{24F719E4-D5BC-487A-B482-963F62BC1889}" srcOrd="2" destOrd="0" parTransId="{07FEA24A-3EE4-42C9-A22B-87D0E86B95C9}" sibTransId="{7A7E5549-59C1-4897-AAA9-9EFC97A84FCB}"/>
    <dgm:cxn modelId="{95EFB96C-219C-4517-B1B7-6288B18794EE}" srcId="{F7EAAD87-2D2E-4941-B38C-FE9F862291D1}" destId="{543C7B0E-ACDE-4E4D-B5A9-B5D86A5A376F}" srcOrd="1" destOrd="0" parTransId="{B8147B21-87A5-4CAA-BCF3-5825A823A2C1}" sibTransId="{0E1B28BB-4CCA-4CA1-9E9F-19EC40D37AB7}"/>
    <dgm:cxn modelId="{D7577154-3C0E-4357-ABAA-86D5A034FAED}" type="presOf" srcId="{543C7B0E-ACDE-4E4D-B5A9-B5D86A5A376F}" destId="{AAE82690-EC41-4865-AFD3-AC3F702A501A}" srcOrd="0" destOrd="0" presId="urn:microsoft.com/office/officeart/2005/8/layout/process4"/>
    <dgm:cxn modelId="{7E1592AC-510E-4960-BCFB-04373BD75967}" type="presOf" srcId="{F7EAAD87-2D2E-4941-B38C-FE9F862291D1}" destId="{9AD03E04-59C3-4D71-95D5-C35DF0B0352E}" srcOrd="0" destOrd="0" presId="urn:microsoft.com/office/officeart/2005/8/layout/process4"/>
    <dgm:cxn modelId="{4AD9B92D-BED3-40B0-9913-521AE9C6BD35}" type="presOf" srcId="{24F719E4-D5BC-487A-B482-963F62BC1889}" destId="{6C8C2835-C4BE-462D-AAA1-A5E194455F08}" srcOrd="0" destOrd="0" presId="urn:microsoft.com/office/officeart/2005/8/layout/process4"/>
    <dgm:cxn modelId="{193D64ED-83DB-4F87-9B2A-3A9DCACF423D}" srcId="{F7EAAD87-2D2E-4941-B38C-FE9F862291D1}" destId="{C43B468E-A330-4ACB-842C-FE865F3E60B2}" srcOrd="0" destOrd="0" parTransId="{0B676936-3DAA-464D-B32B-6E4BBD833DDA}" sibTransId="{37A2E2A0-E4F2-428C-8127-A0B0283EDC8F}"/>
    <dgm:cxn modelId="{1DF967E3-8993-48E9-8F3C-BE8ED52B4738}" type="presParOf" srcId="{9AD03E04-59C3-4D71-95D5-C35DF0B0352E}" destId="{BB931D62-9F86-4E74-A751-F0B2C28FD5AF}" srcOrd="0" destOrd="0" presId="urn:microsoft.com/office/officeart/2005/8/layout/process4"/>
    <dgm:cxn modelId="{5F1D09B4-B512-488C-902F-8B3E41F39E21}" type="presParOf" srcId="{BB931D62-9F86-4E74-A751-F0B2C28FD5AF}" destId="{4AB596CE-FBD2-4077-8535-B0CDB6F07B36}" srcOrd="0" destOrd="0" presId="urn:microsoft.com/office/officeart/2005/8/layout/process4"/>
    <dgm:cxn modelId="{8CF17E26-26C3-4977-9119-55B2FA5715F6}" type="presParOf" srcId="{9AD03E04-59C3-4D71-95D5-C35DF0B0352E}" destId="{E8D4128D-ED16-4164-8397-73F8D657CC5C}" srcOrd="1" destOrd="0" presId="urn:microsoft.com/office/officeart/2005/8/layout/process4"/>
    <dgm:cxn modelId="{B93D27AF-8465-48A4-8FE4-C85F84B2EA58}" type="presParOf" srcId="{9AD03E04-59C3-4D71-95D5-C35DF0B0352E}" destId="{9B3F6E9E-F678-4B7D-B5DB-7EC2E937E144}" srcOrd="2" destOrd="0" presId="urn:microsoft.com/office/officeart/2005/8/layout/process4"/>
    <dgm:cxn modelId="{D3F377F0-BB06-47CB-993B-AD30067DAFBD}" type="presParOf" srcId="{9B3F6E9E-F678-4B7D-B5DB-7EC2E937E144}" destId="{6C8C2835-C4BE-462D-AAA1-A5E194455F08}" srcOrd="0" destOrd="0" presId="urn:microsoft.com/office/officeart/2005/8/layout/process4"/>
    <dgm:cxn modelId="{D4581655-17C5-4FA7-B234-403108FF181C}" type="presParOf" srcId="{9AD03E04-59C3-4D71-95D5-C35DF0B0352E}" destId="{68782079-9DD9-47BF-A6E4-459E2F432461}" srcOrd="3" destOrd="0" presId="urn:microsoft.com/office/officeart/2005/8/layout/process4"/>
    <dgm:cxn modelId="{46B85E83-2855-4274-A157-C97A8F376AC9}" type="presParOf" srcId="{9AD03E04-59C3-4D71-95D5-C35DF0B0352E}" destId="{DD52B83E-191A-4296-9A69-A924AAE06A1D}" srcOrd="4" destOrd="0" presId="urn:microsoft.com/office/officeart/2005/8/layout/process4"/>
    <dgm:cxn modelId="{AC8886A4-AB3E-4585-A5D7-3745A64C324A}" type="presParOf" srcId="{DD52B83E-191A-4296-9A69-A924AAE06A1D}" destId="{AAE82690-EC41-4865-AFD3-AC3F702A501A}" srcOrd="0" destOrd="0" presId="urn:microsoft.com/office/officeart/2005/8/layout/process4"/>
    <dgm:cxn modelId="{F37AC974-D4A7-4603-87F0-E7D37E9AD595}" type="presParOf" srcId="{9AD03E04-59C3-4D71-95D5-C35DF0B0352E}" destId="{A1F3C147-6B37-4FFC-B3FF-E3668FF32735}" srcOrd="5" destOrd="0" presId="urn:microsoft.com/office/officeart/2005/8/layout/process4"/>
    <dgm:cxn modelId="{F83466BF-35CC-424E-973B-4AF865BBE6A5}" type="presParOf" srcId="{9AD03E04-59C3-4D71-95D5-C35DF0B0352E}" destId="{3CF8B677-7C27-4BF7-9B37-5AB22DC06F63}" srcOrd="6" destOrd="0" presId="urn:microsoft.com/office/officeart/2005/8/layout/process4"/>
    <dgm:cxn modelId="{54BC3B9F-202F-41F2-B409-04199B0AA0F4}" type="presParOf" srcId="{3CF8B677-7C27-4BF7-9B37-5AB22DC06F63}" destId="{E2FC9660-9121-4E00-BD3C-6B9493BE623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4047CC-E7B1-40BC-821E-0FB29919DFD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21FD652F-136F-4826-A9F6-6A1DDCCD1F18}">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99D8F533-9BB2-48C1-9B7F-D8A0F3A04815}" type="parTrans" cxnId="{88015BD5-6E5C-4285-87BB-6286326AE3C2}">
      <dgm:prSet/>
      <dgm:spPr/>
      <dgm:t>
        <a:bodyPr/>
        <a:lstStyle/>
        <a:p>
          <a:endParaRPr lang="en-GB"/>
        </a:p>
      </dgm:t>
    </dgm:pt>
    <dgm:pt modelId="{DC2C6F89-551E-4EB4-9AFB-4436FB8FE841}" type="sibTrans" cxnId="{88015BD5-6E5C-4285-87BB-6286326AE3C2}">
      <dgm:prSet/>
      <dgm:spPr/>
      <dgm:t>
        <a:bodyPr/>
        <a:lstStyle/>
        <a:p>
          <a:endParaRPr lang="en-GB"/>
        </a:p>
      </dgm:t>
    </dgm:pt>
    <dgm:pt modelId="{C03CB95E-BD70-4A62-93E2-E6431ABCC9B8}">
      <dgm:prSet custT="1"/>
      <dgm:spPr/>
      <dgm:t>
        <a:bodyPr/>
        <a:lstStyle/>
        <a:p>
          <a:pPr rtl="0"/>
          <a:r>
            <a:rPr lang="en-GB" sz="2000" dirty="0" smtClean="0">
              <a:latin typeface="Arial" pitchFamily="34" charset="0"/>
              <a:cs typeface="Arial" pitchFamily="34" charset="0"/>
            </a:rPr>
            <a:t>We promote British Values through exemplary behaviour and respect for one another. We place great emphasis upon positive behaviour for learning, pupil voice, observance of rules, individual liberty and mutual respect – including tolerance of other faiths and beliefs. We are guided by the Local Authority’s Anti-Bullying strategy and accreditation and take part in Anti-Bullying Week</a:t>
          </a:r>
          <a:endParaRPr lang="en-GB" sz="2000" dirty="0">
            <a:latin typeface="Arial" pitchFamily="34" charset="0"/>
            <a:cs typeface="Arial" pitchFamily="34" charset="0"/>
          </a:endParaRPr>
        </a:p>
      </dgm:t>
    </dgm:pt>
    <dgm:pt modelId="{EE663AD8-0164-4CD0-8535-634668455667}" type="parTrans" cxnId="{C40C2E06-A243-4277-B75E-10947744362E}">
      <dgm:prSet/>
      <dgm:spPr/>
      <dgm:t>
        <a:bodyPr/>
        <a:lstStyle/>
        <a:p>
          <a:endParaRPr lang="en-GB"/>
        </a:p>
      </dgm:t>
    </dgm:pt>
    <dgm:pt modelId="{E12B378D-BFDC-4DC0-A167-E5714FF83F0C}" type="sibTrans" cxnId="{C40C2E06-A243-4277-B75E-10947744362E}">
      <dgm:prSet/>
      <dgm:spPr/>
      <dgm:t>
        <a:bodyPr/>
        <a:lstStyle/>
        <a:p>
          <a:endParaRPr lang="en-GB"/>
        </a:p>
      </dgm:t>
    </dgm:pt>
    <dgm:pt modelId="{7A0A5B80-D2D6-427C-A5A7-6C6FBD24DC76}">
      <dgm:prSet custT="1"/>
      <dgm:spPr/>
      <dgm:t>
        <a:bodyPr/>
        <a:lstStyle/>
        <a:p>
          <a:pPr rtl="0"/>
          <a:r>
            <a:rPr lang="en-GB" sz="2000" dirty="0" smtClean="0">
              <a:latin typeface="Arial" pitchFamily="34" charset="0"/>
              <a:cs typeface="Arial" pitchFamily="34" charset="0"/>
            </a:rPr>
            <a:t>The impact</a:t>
          </a:r>
          <a:endParaRPr lang="en-GB" sz="2000" dirty="0">
            <a:latin typeface="Arial" pitchFamily="34" charset="0"/>
            <a:cs typeface="Arial" pitchFamily="34" charset="0"/>
          </a:endParaRPr>
        </a:p>
      </dgm:t>
    </dgm:pt>
    <dgm:pt modelId="{1CE592FD-B420-4526-B108-78251400286C}" type="parTrans" cxnId="{07D3ECBE-EB16-4CEF-BD91-3DD30F9A18E0}">
      <dgm:prSet/>
      <dgm:spPr/>
      <dgm:t>
        <a:bodyPr/>
        <a:lstStyle/>
        <a:p>
          <a:endParaRPr lang="en-GB"/>
        </a:p>
      </dgm:t>
    </dgm:pt>
    <dgm:pt modelId="{3B6E03E2-0348-4838-927F-2675A792D89B}" type="sibTrans" cxnId="{07D3ECBE-EB16-4CEF-BD91-3DD30F9A18E0}">
      <dgm:prSet/>
      <dgm:spPr/>
      <dgm:t>
        <a:bodyPr/>
        <a:lstStyle/>
        <a:p>
          <a:endParaRPr lang="en-GB"/>
        </a:p>
      </dgm:t>
    </dgm:pt>
    <dgm:pt modelId="{2AC12762-F40D-426F-A386-661D2A5FFB32}">
      <dgm:prSet custT="1"/>
      <dgm:spPr/>
      <dgm:t>
        <a:bodyPr/>
        <a:lstStyle/>
        <a:p>
          <a:pPr rtl="0"/>
          <a:r>
            <a:rPr lang="en-GB" sz="2000" dirty="0" smtClean="0">
              <a:latin typeface="Arial" pitchFamily="34" charset="0"/>
              <a:cs typeface="Arial" pitchFamily="34" charset="0"/>
            </a:rPr>
            <a:t>Our pupils recognise and can articulate the importance of  respect for others and the right that each of them has to learn in an environment free from prejudice or discrimination. Behaviour is exemplary</a:t>
          </a:r>
          <a:endParaRPr lang="en-GB" sz="2000" dirty="0">
            <a:latin typeface="Arial" pitchFamily="34" charset="0"/>
            <a:cs typeface="Arial" pitchFamily="34" charset="0"/>
          </a:endParaRPr>
        </a:p>
      </dgm:t>
    </dgm:pt>
    <dgm:pt modelId="{44C7BE95-4DF9-4F28-A4B7-67F969D3F8E0}" type="parTrans" cxnId="{BDF53188-5F9D-42FC-8ABA-BBD4E68477B6}">
      <dgm:prSet/>
      <dgm:spPr/>
      <dgm:t>
        <a:bodyPr/>
        <a:lstStyle/>
        <a:p>
          <a:endParaRPr lang="en-GB"/>
        </a:p>
      </dgm:t>
    </dgm:pt>
    <dgm:pt modelId="{4D76BA00-233D-4549-A3F4-336FE15DDCAF}" type="sibTrans" cxnId="{BDF53188-5F9D-42FC-8ABA-BBD4E68477B6}">
      <dgm:prSet/>
      <dgm:spPr/>
      <dgm:t>
        <a:bodyPr/>
        <a:lstStyle/>
        <a:p>
          <a:endParaRPr lang="en-GB"/>
        </a:p>
      </dgm:t>
    </dgm:pt>
    <dgm:pt modelId="{B668590B-8E76-4F4F-8DF7-F72EC3880A7A}" type="pres">
      <dgm:prSet presAssocID="{B44047CC-E7B1-40BC-821E-0FB29919DFDA}" presName="Name0" presStyleCnt="0">
        <dgm:presLayoutVars>
          <dgm:dir/>
          <dgm:animLvl val="lvl"/>
          <dgm:resizeHandles val="exact"/>
        </dgm:presLayoutVars>
      </dgm:prSet>
      <dgm:spPr/>
      <dgm:t>
        <a:bodyPr/>
        <a:lstStyle/>
        <a:p>
          <a:endParaRPr lang="en-GB"/>
        </a:p>
      </dgm:t>
    </dgm:pt>
    <dgm:pt modelId="{B3994455-EFA7-43F3-80DD-F102B0094818}" type="pres">
      <dgm:prSet presAssocID="{2AC12762-F40D-426F-A386-661D2A5FFB32}" presName="boxAndChildren" presStyleCnt="0"/>
      <dgm:spPr/>
    </dgm:pt>
    <dgm:pt modelId="{947BD931-F95E-4378-9577-D42BC834B5BE}" type="pres">
      <dgm:prSet presAssocID="{2AC12762-F40D-426F-A386-661D2A5FFB32}" presName="parentTextBox" presStyleLbl="node1" presStyleIdx="0" presStyleCnt="4"/>
      <dgm:spPr/>
      <dgm:t>
        <a:bodyPr/>
        <a:lstStyle/>
        <a:p>
          <a:endParaRPr lang="en-GB"/>
        </a:p>
      </dgm:t>
    </dgm:pt>
    <dgm:pt modelId="{78ECC1A5-7E13-4838-ABDD-38E04134CD03}" type="pres">
      <dgm:prSet presAssocID="{3B6E03E2-0348-4838-927F-2675A792D89B}" presName="sp" presStyleCnt="0"/>
      <dgm:spPr/>
    </dgm:pt>
    <dgm:pt modelId="{0B489888-C4DE-4C89-9D8E-A1713D552E74}" type="pres">
      <dgm:prSet presAssocID="{7A0A5B80-D2D6-427C-A5A7-6C6FBD24DC76}" presName="arrowAndChildren" presStyleCnt="0"/>
      <dgm:spPr/>
    </dgm:pt>
    <dgm:pt modelId="{063BB427-990B-4557-A6BF-E009D17F56EE}" type="pres">
      <dgm:prSet presAssocID="{7A0A5B80-D2D6-427C-A5A7-6C6FBD24DC76}" presName="parentTextArrow" presStyleLbl="node1" presStyleIdx="1" presStyleCnt="4"/>
      <dgm:spPr/>
      <dgm:t>
        <a:bodyPr/>
        <a:lstStyle/>
        <a:p>
          <a:endParaRPr lang="en-GB"/>
        </a:p>
      </dgm:t>
    </dgm:pt>
    <dgm:pt modelId="{F518EE34-98C5-430E-A3C6-C7F2720D4744}" type="pres">
      <dgm:prSet presAssocID="{E12B378D-BFDC-4DC0-A167-E5714FF83F0C}" presName="sp" presStyleCnt="0"/>
      <dgm:spPr/>
    </dgm:pt>
    <dgm:pt modelId="{A15475EE-CD50-49A3-982E-DBEF6869231F}" type="pres">
      <dgm:prSet presAssocID="{C03CB95E-BD70-4A62-93E2-E6431ABCC9B8}" presName="arrowAndChildren" presStyleCnt="0"/>
      <dgm:spPr/>
    </dgm:pt>
    <dgm:pt modelId="{D70A8ED3-1CA6-4D58-A98C-6D9C4FF2714E}" type="pres">
      <dgm:prSet presAssocID="{C03CB95E-BD70-4A62-93E2-E6431ABCC9B8}" presName="parentTextArrow" presStyleLbl="node1" presStyleIdx="2" presStyleCnt="4"/>
      <dgm:spPr/>
      <dgm:t>
        <a:bodyPr/>
        <a:lstStyle/>
        <a:p>
          <a:endParaRPr lang="en-GB"/>
        </a:p>
      </dgm:t>
    </dgm:pt>
    <dgm:pt modelId="{0F4A66E2-BAE7-4407-A625-7529916065E7}" type="pres">
      <dgm:prSet presAssocID="{DC2C6F89-551E-4EB4-9AFB-4436FB8FE841}" presName="sp" presStyleCnt="0"/>
      <dgm:spPr/>
    </dgm:pt>
    <dgm:pt modelId="{0DDD4455-7C0C-48F4-A748-40166A7FF27F}" type="pres">
      <dgm:prSet presAssocID="{21FD652F-136F-4826-A9F6-6A1DDCCD1F18}" presName="arrowAndChildren" presStyleCnt="0"/>
      <dgm:spPr/>
    </dgm:pt>
    <dgm:pt modelId="{2720E0CC-E550-49A5-A7E3-932E44BA9239}" type="pres">
      <dgm:prSet presAssocID="{21FD652F-136F-4826-A9F6-6A1DDCCD1F18}" presName="parentTextArrow" presStyleLbl="node1" presStyleIdx="3" presStyleCnt="4"/>
      <dgm:spPr/>
      <dgm:t>
        <a:bodyPr/>
        <a:lstStyle/>
        <a:p>
          <a:endParaRPr lang="en-GB"/>
        </a:p>
      </dgm:t>
    </dgm:pt>
  </dgm:ptLst>
  <dgm:cxnLst>
    <dgm:cxn modelId="{E630D260-5FC9-4A24-8013-77FF92C19B6D}" type="presOf" srcId="{2AC12762-F40D-426F-A386-661D2A5FFB32}" destId="{947BD931-F95E-4378-9577-D42BC834B5BE}" srcOrd="0" destOrd="0" presId="urn:microsoft.com/office/officeart/2005/8/layout/process4"/>
    <dgm:cxn modelId="{4A750083-340E-4540-80E7-A0F4866B93E2}" type="presOf" srcId="{7A0A5B80-D2D6-427C-A5A7-6C6FBD24DC76}" destId="{063BB427-990B-4557-A6BF-E009D17F56EE}" srcOrd="0" destOrd="0" presId="urn:microsoft.com/office/officeart/2005/8/layout/process4"/>
    <dgm:cxn modelId="{86EB808D-8E22-4FD0-8DEE-14D314397909}" type="presOf" srcId="{C03CB95E-BD70-4A62-93E2-E6431ABCC9B8}" destId="{D70A8ED3-1CA6-4D58-A98C-6D9C4FF2714E}" srcOrd="0" destOrd="0" presId="urn:microsoft.com/office/officeart/2005/8/layout/process4"/>
    <dgm:cxn modelId="{88015BD5-6E5C-4285-87BB-6286326AE3C2}" srcId="{B44047CC-E7B1-40BC-821E-0FB29919DFDA}" destId="{21FD652F-136F-4826-A9F6-6A1DDCCD1F18}" srcOrd="0" destOrd="0" parTransId="{99D8F533-9BB2-48C1-9B7F-D8A0F3A04815}" sibTransId="{DC2C6F89-551E-4EB4-9AFB-4436FB8FE841}"/>
    <dgm:cxn modelId="{BDF53188-5F9D-42FC-8ABA-BBD4E68477B6}" srcId="{B44047CC-E7B1-40BC-821E-0FB29919DFDA}" destId="{2AC12762-F40D-426F-A386-661D2A5FFB32}" srcOrd="3" destOrd="0" parTransId="{44C7BE95-4DF9-4F28-A4B7-67F969D3F8E0}" sibTransId="{4D76BA00-233D-4549-A3F4-336FE15DDCAF}"/>
    <dgm:cxn modelId="{C40C2E06-A243-4277-B75E-10947744362E}" srcId="{B44047CC-E7B1-40BC-821E-0FB29919DFDA}" destId="{C03CB95E-BD70-4A62-93E2-E6431ABCC9B8}" srcOrd="1" destOrd="0" parTransId="{EE663AD8-0164-4CD0-8535-634668455667}" sibTransId="{E12B378D-BFDC-4DC0-A167-E5714FF83F0C}"/>
    <dgm:cxn modelId="{07D3ECBE-EB16-4CEF-BD91-3DD30F9A18E0}" srcId="{B44047CC-E7B1-40BC-821E-0FB29919DFDA}" destId="{7A0A5B80-D2D6-427C-A5A7-6C6FBD24DC76}" srcOrd="2" destOrd="0" parTransId="{1CE592FD-B420-4526-B108-78251400286C}" sibTransId="{3B6E03E2-0348-4838-927F-2675A792D89B}"/>
    <dgm:cxn modelId="{B6BCC0B0-2D59-4E40-AE0F-12CCABC1D07C}" type="presOf" srcId="{B44047CC-E7B1-40BC-821E-0FB29919DFDA}" destId="{B668590B-8E76-4F4F-8DF7-F72EC3880A7A}" srcOrd="0" destOrd="0" presId="urn:microsoft.com/office/officeart/2005/8/layout/process4"/>
    <dgm:cxn modelId="{9AE7F33B-6FD8-40B8-8FEE-0582F030F816}" type="presOf" srcId="{21FD652F-136F-4826-A9F6-6A1DDCCD1F18}" destId="{2720E0CC-E550-49A5-A7E3-932E44BA9239}" srcOrd="0" destOrd="0" presId="urn:microsoft.com/office/officeart/2005/8/layout/process4"/>
    <dgm:cxn modelId="{32C1CB22-393B-4592-98F5-E7679FB3974A}" type="presParOf" srcId="{B668590B-8E76-4F4F-8DF7-F72EC3880A7A}" destId="{B3994455-EFA7-43F3-80DD-F102B0094818}" srcOrd="0" destOrd="0" presId="urn:microsoft.com/office/officeart/2005/8/layout/process4"/>
    <dgm:cxn modelId="{E5A093E5-CE9D-4DD8-ADCA-7436B554F4B9}" type="presParOf" srcId="{B3994455-EFA7-43F3-80DD-F102B0094818}" destId="{947BD931-F95E-4378-9577-D42BC834B5BE}" srcOrd="0" destOrd="0" presId="urn:microsoft.com/office/officeart/2005/8/layout/process4"/>
    <dgm:cxn modelId="{CAE9F719-1959-426B-A5FC-FEC1C5F5486C}" type="presParOf" srcId="{B668590B-8E76-4F4F-8DF7-F72EC3880A7A}" destId="{78ECC1A5-7E13-4838-ABDD-38E04134CD03}" srcOrd="1" destOrd="0" presId="urn:microsoft.com/office/officeart/2005/8/layout/process4"/>
    <dgm:cxn modelId="{A198151C-2D08-4466-AF8C-C75ADE413009}" type="presParOf" srcId="{B668590B-8E76-4F4F-8DF7-F72EC3880A7A}" destId="{0B489888-C4DE-4C89-9D8E-A1713D552E74}" srcOrd="2" destOrd="0" presId="urn:microsoft.com/office/officeart/2005/8/layout/process4"/>
    <dgm:cxn modelId="{44EAEA9D-7E65-4C83-8228-E97F3B020C0F}" type="presParOf" srcId="{0B489888-C4DE-4C89-9D8E-A1713D552E74}" destId="{063BB427-990B-4557-A6BF-E009D17F56EE}" srcOrd="0" destOrd="0" presId="urn:microsoft.com/office/officeart/2005/8/layout/process4"/>
    <dgm:cxn modelId="{94F766E2-49A4-407A-BFF4-048D0390F874}" type="presParOf" srcId="{B668590B-8E76-4F4F-8DF7-F72EC3880A7A}" destId="{F518EE34-98C5-430E-A3C6-C7F2720D4744}" srcOrd="3" destOrd="0" presId="urn:microsoft.com/office/officeart/2005/8/layout/process4"/>
    <dgm:cxn modelId="{B4023392-81B6-45A2-AD51-8DB9D9D634CC}" type="presParOf" srcId="{B668590B-8E76-4F4F-8DF7-F72EC3880A7A}" destId="{A15475EE-CD50-49A3-982E-DBEF6869231F}" srcOrd="4" destOrd="0" presId="urn:microsoft.com/office/officeart/2005/8/layout/process4"/>
    <dgm:cxn modelId="{12C9DF86-4A0A-4FBF-85AA-6E5439859E5A}" type="presParOf" srcId="{A15475EE-CD50-49A3-982E-DBEF6869231F}" destId="{D70A8ED3-1CA6-4D58-A98C-6D9C4FF2714E}" srcOrd="0" destOrd="0" presId="urn:microsoft.com/office/officeart/2005/8/layout/process4"/>
    <dgm:cxn modelId="{230BE4EF-9F12-4747-8E4A-91096C7DBC2D}" type="presParOf" srcId="{B668590B-8E76-4F4F-8DF7-F72EC3880A7A}" destId="{0F4A66E2-BAE7-4407-A625-7529916065E7}" srcOrd="5" destOrd="0" presId="urn:microsoft.com/office/officeart/2005/8/layout/process4"/>
    <dgm:cxn modelId="{D8FA08DA-3261-4FF1-901A-12289CD6D2C1}" type="presParOf" srcId="{B668590B-8E76-4F4F-8DF7-F72EC3880A7A}" destId="{0DDD4455-7C0C-48F4-A748-40166A7FF27F}" srcOrd="6" destOrd="0" presId="urn:microsoft.com/office/officeart/2005/8/layout/process4"/>
    <dgm:cxn modelId="{5EB0325A-A2C9-492A-AF18-A8CF222A0E0D}" type="presParOf" srcId="{0DDD4455-7C0C-48F4-A748-40166A7FF27F}" destId="{2720E0CC-E550-49A5-A7E3-932E44BA923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509EA6-93B5-4394-B01C-CC9BB65E8190}"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E6B248DB-2ED8-422B-9431-2841794E3F4E}">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6715C121-930E-4D3F-9527-06D81E7CAF7E}" type="parTrans" cxnId="{AD4858C3-8158-4E92-A4E2-A7EDD1B4DF03}">
      <dgm:prSet/>
      <dgm:spPr/>
      <dgm:t>
        <a:bodyPr/>
        <a:lstStyle/>
        <a:p>
          <a:endParaRPr lang="en-GB"/>
        </a:p>
      </dgm:t>
    </dgm:pt>
    <dgm:pt modelId="{1592461C-7689-473C-BB82-3DADD051D852}" type="sibTrans" cxnId="{AD4858C3-8158-4E92-A4E2-A7EDD1B4DF03}">
      <dgm:prSet/>
      <dgm:spPr/>
      <dgm:t>
        <a:bodyPr/>
        <a:lstStyle/>
        <a:p>
          <a:endParaRPr lang="en-GB"/>
        </a:p>
      </dgm:t>
    </dgm:pt>
    <dgm:pt modelId="{CE7FB8F0-AE6D-481B-8E20-9FC2BC72F97A}">
      <dgm:prSet custT="1"/>
      <dgm:spPr/>
      <dgm:t>
        <a:bodyPr/>
        <a:lstStyle/>
        <a:p>
          <a:pPr rtl="0"/>
          <a:r>
            <a:rPr lang="en-GB" sz="2000" dirty="0" smtClean="0">
              <a:latin typeface="Arial" pitchFamily="34" charset="0"/>
              <a:cs typeface="Arial" pitchFamily="34" charset="0"/>
            </a:rPr>
            <a:t>Participation in local community and Parish events is an enormous part of our school’s life and commitment to educating responsible citizens. This includes: Carol singing on the Millennium Green – carols . Participation in craft, art and dance workshops at the Town Hall. Civic celebrations and heritage events e.g. Morpeth Gathering, Anniversary of Lord Collingwood</a:t>
          </a:r>
          <a:endParaRPr lang="en-GB" sz="2000" dirty="0">
            <a:latin typeface="Arial" pitchFamily="34" charset="0"/>
            <a:cs typeface="Arial" pitchFamily="34" charset="0"/>
          </a:endParaRPr>
        </a:p>
      </dgm:t>
    </dgm:pt>
    <dgm:pt modelId="{8209D623-D380-42F9-9EC7-97613D8E2E41}" type="parTrans" cxnId="{6CC4AB8B-29E3-482F-A16F-6DB3E6D02D88}">
      <dgm:prSet/>
      <dgm:spPr/>
      <dgm:t>
        <a:bodyPr/>
        <a:lstStyle/>
        <a:p>
          <a:endParaRPr lang="en-GB"/>
        </a:p>
      </dgm:t>
    </dgm:pt>
    <dgm:pt modelId="{4F03F88E-D42C-4914-933F-113912FC6A8F}" type="sibTrans" cxnId="{6CC4AB8B-29E3-482F-A16F-6DB3E6D02D88}">
      <dgm:prSet/>
      <dgm:spPr/>
      <dgm:t>
        <a:bodyPr/>
        <a:lstStyle/>
        <a:p>
          <a:endParaRPr lang="en-GB"/>
        </a:p>
      </dgm:t>
    </dgm:pt>
    <dgm:pt modelId="{6A334E08-F0A2-4716-9EBE-D10E5E92FF0C}">
      <dgm:prSet custT="1"/>
      <dgm:spPr/>
      <dgm:t>
        <a:bodyPr/>
        <a:lstStyle/>
        <a:p>
          <a:pPr rtl="0"/>
          <a:r>
            <a:rPr lang="en-GB" sz="2000" dirty="0" smtClean="0">
              <a:latin typeface="Arial" pitchFamily="34" charset="0"/>
              <a:cs typeface="Arial" pitchFamily="34" charset="0"/>
            </a:rPr>
            <a:t>The impact</a:t>
          </a:r>
          <a:endParaRPr lang="en-GB" sz="2000" dirty="0">
            <a:latin typeface="Arial" pitchFamily="34" charset="0"/>
            <a:cs typeface="Arial" pitchFamily="34" charset="0"/>
          </a:endParaRPr>
        </a:p>
      </dgm:t>
    </dgm:pt>
    <dgm:pt modelId="{0F1A9A9A-3CAB-410B-891A-48D69DB283FB}" type="parTrans" cxnId="{9CCCDAAF-58ED-4DCE-A181-61A9DE270524}">
      <dgm:prSet/>
      <dgm:spPr/>
      <dgm:t>
        <a:bodyPr/>
        <a:lstStyle/>
        <a:p>
          <a:endParaRPr lang="en-GB"/>
        </a:p>
      </dgm:t>
    </dgm:pt>
    <dgm:pt modelId="{4295131D-83D1-4349-9A6C-50F76B3209E8}" type="sibTrans" cxnId="{9CCCDAAF-58ED-4DCE-A181-61A9DE270524}">
      <dgm:prSet/>
      <dgm:spPr/>
      <dgm:t>
        <a:bodyPr/>
        <a:lstStyle/>
        <a:p>
          <a:endParaRPr lang="en-GB"/>
        </a:p>
      </dgm:t>
    </dgm:pt>
    <dgm:pt modelId="{DA2610D3-0C02-4476-B6C9-B5CB53E9BAD6}">
      <dgm:prSet custT="1"/>
      <dgm:spPr/>
      <dgm:t>
        <a:bodyPr/>
        <a:lstStyle/>
        <a:p>
          <a:pPr rtl="0"/>
          <a:r>
            <a:rPr lang="en-GB" sz="2000" dirty="0" smtClean="0">
              <a:latin typeface="Arial" pitchFamily="34" charset="0"/>
              <a:cs typeface="Arial" pitchFamily="34" charset="0"/>
            </a:rPr>
            <a:t>Our pupils have a sense of civic pride and feel connected to their church and local community. They enjoy and contribute to social and cultural experiences that represent both the traditions and the increasing diversity of the UK</a:t>
          </a:r>
          <a:endParaRPr lang="en-GB" sz="2000" dirty="0">
            <a:latin typeface="Arial" pitchFamily="34" charset="0"/>
            <a:cs typeface="Arial" pitchFamily="34" charset="0"/>
          </a:endParaRPr>
        </a:p>
      </dgm:t>
    </dgm:pt>
    <dgm:pt modelId="{4838E246-F31A-4501-AC4A-46DE4093DD63}" type="parTrans" cxnId="{32DEDBB9-EA90-4193-B305-267622AC21BE}">
      <dgm:prSet/>
      <dgm:spPr/>
      <dgm:t>
        <a:bodyPr/>
        <a:lstStyle/>
        <a:p>
          <a:endParaRPr lang="en-GB"/>
        </a:p>
      </dgm:t>
    </dgm:pt>
    <dgm:pt modelId="{616580E2-C37D-4E84-B244-4280D4C747E5}" type="sibTrans" cxnId="{32DEDBB9-EA90-4193-B305-267622AC21BE}">
      <dgm:prSet/>
      <dgm:spPr/>
      <dgm:t>
        <a:bodyPr/>
        <a:lstStyle/>
        <a:p>
          <a:endParaRPr lang="en-GB"/>
        </a:p>
      </dgm:t>
    </dgm:pt>
    <dgm:pt modelId="{A0B7013F-4FF6-45E2-8DF9-0927498CC24D}" type="pres">
      <dgm:prSet presAssocID="{74509EA6-93B5-4394-B01C-CC9BB65E8190}" presName="Name0" presStyleCnt="0">
        <dgm:presLayoutVars>
          <dgm:dir/>
          <dgm:animLvl val="lvl"/>
          <dgm:resizeHandles val="exact"/>
        </dgm:presLayoutVars>
      </dgm:prSet>
      <dgm:spPr/>
      <dgm:t>
        <a:bodyPr/>
        <a:lstStyle/>
        <a:p>
          <a:endParaRPr lang="en-GB"/>
        </a:p>
      </dgm:t>
    </dgm:pt>
    <dgm:pt modelId="{8297BF77-902A-4AAA-BF3A-B5C6AF122E85}" type="pres">
      <dgm:prSet presAssocID="{DA2610D3-0C02-4476-B6C9-B5CB53E9BAD6}" presName="boxAndChildren" presStyleCnt="0"/>
      <dgm:spPr/>
    </dgm:pt>
    <dgm:pt modelId="{724ABD22-E08B-40AA-8BFE-EF60007CFF6B}" type="pres">
      <dgm:prSet presAssocID="{DA2610D3-0C02-4476-B6C9-B5CB53E9BAD6}" presName="parentTextBox" presStyleLbl="node1" presStyleIdx="0" presStyleCnt="4"/>
      <dgm:spPr/>
      <dgm:t>
        <a:bodyPr/>
        <a:lstStyle/>
        <a:p>
          <a:endParaRPr lang="en-GB"/>
        </a:p>
      </dgm:t>
    </dgm:pt>
    <dgm:pt modelId="{AE301BD5-C9E4-4B07-BDC1-DE3FED19D23A}" type="pres">
      <dgm:prSet presAssocID="{4295131D-83D1-4349-9A6C-50F76B3209E8}" presName="sp" presStyleCnt="0"/>
      <dgm:spPr/>
    </dgm:pt>
    <dgm:pt modelId="{C319C9CB-8F30-4531-85C7-E0FF5E5752F0}" type="pres">
      <dgm:prSet presAssocID="{6A334E08-F0A2-4716-9EBE-D10E5E92FF0C}" presName="arrowAndChildren" presStyleCnt="0"/>
      <dgm:spPr/>
    </dgm:pt>
    <dgm:pt modelId="{B15C1004-79BC-48C3-A3D6-C8F89A089365}" type="pres">
      <dgm:prSet presAssocID="{6A334E08-F0A2-4716-9EBE-D10E5E92FF0C}" presName="parentTextArrow" presStyleLbl="node1" presStyleIdx="1" presStyleCnt="4"/>
      <dgm:spPr/>
      <dgm:t>
        <a:bodyPr/>
        <a:lstStyle/>
        <a:p>
          <a:endParaRPr lang="en-GB"/>
        </a:p>
      </dgm:t>
    </dgm:pt>
    <dgm:pt modelId="{1E0BA786-22A9-45C9-9035-74742B687D42}" type="pres">
      <dgm:prSet presAssocID="{4F03F88E-D42C-4914-933F-113912FC6A8F}" presName="sp" presStyleCnt="0"/>
      <dgm:spPr/>
    </dgm:pt>
    <dgm:pt modelId="{F4DF5FB9-F34F-47B2-A171-3BABB85C82FD}" type="pres">
      <dgm:prSet presAssocID="{CE7FB8F0-AE6D-481B-8E20-9FC2BC72F97A}" presName="arrowAndChildren" presStyleCnt="0"/>
      <dgm:spPr/>
    </dgm:pt>
    <dgm:pt modelId="{DE34834C-AAB2-43CA-B110-6B5EFFC92DA9}" type="pres">
      <dgm:prSet presAssocID="{CE7FB8F0-AE6D-481B-8E20-9FC2BC72F97A}" presName="parentTextArrow" presStyleLbl="node1" presStyleIdx="2" presStyleCnt="4"/>
      <dgm:spPr/>
      <dgm:t>
        <a:bodyPr/>
        <a:lstStyle/>
        <a:p>
          <a:endParaRPr lang="en-GB"/>
        </a:p>
      </dgm:t>
    </dgm:pt>
    <dgm:pt modelId="{A4A5E69C-0AE3-4B2C-BCED-4F1E1430335F}" type="pres">
      <dgm:prSet presAssocID="{1592461C-7689-473C-BB82-3DADD051D852}" presName="sp" presStyleCnt="0"/>
      <dgm:spPr/>
    </dgm:pt>
    <dgm:pt modelId="{5C51B57D-8EDF-4850-9E4E-BCADBE9FE6FF}" type="pres">
      <dgm:prSet presAssocID="{E6B248DB-2ED8-422B-9431-2841794E3F4E}" presName="arrowAndChildren" presStyleCnt="0"/>
      <dgm:spPr/>
    </dgm:pt>
    <dgm:pt modelId="{4DB19D70-D834-4E45-879E-099CBF51823D}" type="pres">
      <dgm:prSet presAssocID="{E6B248DB-2ED8-422B-9431-2841794E3F4E}" presName="parentTextArrow" presStyleLbl="node1" presStyleIdx="3" presStyleCnt="4"/>
      <dgm:spPr/>
      <dgm:t>
        <a:bodyPr/>
        <a:lstStyle/>
        <a:p>
          <a:endParaRPr lang="en-GB"/>
        </a:p>
      </dgm:t>
    </dgm:pt>
  </dgm:ptLst>
  <dgm:cxnLst>
    <dgm:cxn modelId="{C0B08720-CA7D-4B98-AF23-2769FC5977B9}" type="presOf" srcId="{6A334E08-F0A2-4716-9EBE-D10E5E92FF0C}" destId="{B15C1004-79BC-48C3-A3D6-C8F89A089365}" srcOrd="0" destOrd="0" presId="urn:microsoft.com/office/officeart/2005/8/layout/process4"/>
    <dgm:cxn modelId="{E7A62A1F-A1D6-4C07-9125-623B4292BFA6}" type="presOf" srcId="{74509EA6-93B5-4394-B01C-CC9BB65E8190}" destId="{A0B7013F-4FF6-45E2-8DF9-0927498CC24D}" srcOrd="0" destOrd="0" presId="urn:microsoft.com/office/officeart/2005/8/layout/process4"/>
    <dgm:cxn modelId="{6CC4AB8B-29E3-482F-A16F-6DB3E6D02D88}" srcId="{74509EA6-93B5-4394-B01C-CC9BB65E8190}" destId="{CE7FB8F0-AE6D-481B-8E20-9FC2BC72F97A}" srcOrd="1" destOrd="0" parTransId="{8209D623-D380-42F9-9EC7-97613D8E2E41}" sibTransId="{4F03F88E-D42C-4914-933F-113912FC6A8F}"/>
    <dgm:cxn modelId="{B75B0331-3186-42B4-BAF7-03CC96E5CCCB}" type="presOf" srcId="{E6B248DB-2ED8-422B-9431-2841794E3F4E}" destId="{4DB19D70-D834-4E45-879E-099CBF51823D}" srcOrd="0" destOrd="0" presId="urn:microsoft.com/office/officeart/2005/8/layout/process4"/>
    <dgm:cxn modelId="{32DEDBB9-EA90-4193-B305-267622AC21BE}" srcId="{74509EA6-93B5-4394-B01C-CC9BB65E8190}" destId="{DA2610D3-0C02-4476-B6C9-B5CB53E9BAD6}" srcOrd="3" destOrd="0" parTransId="{4838E246-F31A-4501-AC4A-46DE4093DD63}" sibTransId="{616580E2-C37D-4E84-B244-4280D4C747E5}"/>
    <dgm:cxn modelId="{C2CD0327-9948-4C00-8984-85D6FFA1893D}" type="presOf" srcId="{DA2610D3-0C02-4476-B6C9-B5CB53E9BAD6}" destId="{724ABD22-E08B-40AA-8BFE-EF60007CFF6B}" srcOrd="0" destOrd="0" presId="urn:microsoft.com/office/officeart/2005/8/layout/process4"/>
    <dgm:cxn modelId="{E50E7C7D-3133-42E7-93D5-CB220F55374A}" type="presOf" srcId="{CE7FB8F0-AE6D-481B-8E20-9FC2BC72F97A}" destId="{DE34834C-AAB2-43CA-B110-6B5EFFC92DA9}" srcOrd="0" destOrd="0" presId="urn:microsoft.com/office/officeart/2005/8/layout/process4"/>
    <dgm:cxn modelId="{9CCCDAAF-58ED-4DCE-A181-61A9DE270524}" srcId="{74509EA6-93B5-4394-B01C-CC9BB65E8190}" destId="{6A334E08-F0A2-4716-9EBE-D10E5E92FF0C}" srcOrd="2" destOrd="0" parTransId="{0F1A9A9A-3CAB-410B-891A-48D69DB283FB}" sibTransId="{4295131D-83D1-4349-9A6C-50F76B3209E8}"/>
    <dgm:cxn modelId="{AD4858C3-8158-4E92-A4E2-A7EDD1B4DF03}" srcId="{74509EA6-93B5-4394-B01C-CC9BB65E8190}" destId="{E6B248DB-2ED8-422B-9431-2841794E3F4E}" srcOrd="0" destOrd="0" parTransId="{6715C121-930E-4D3F-9527-06D81E7CAF7E}" sibTransId="{1592461C-7689-473C-BB82-3DADD051D852}"/>
    <dgm:cxn modelId="{CE76F806-ED5E-4DA4-9FDC-196B454CCC42}" type="presParOf" srcId="{A0B7013F-4FF6-45E2-8DF9-0927498CC24D}" destId="{8297BF77-902A-4AAA-BF3A-B5C6AF122E85}" srcOrd="0" destOrd="0" presId="urn:microsoft.com/office/officeart/2005/8/layout/process4"/>
    <dgm:cxn modelId="{B3978254-7A2A-4101-81D3-BDC873852734}" type="presParOf" srcId="{8297BF77-902A-4AAA-BF3A-B5C6AF122E85}" destId="{724ABD22-E08B-40AA-8BFE-EF60007CFF6B}" srcOrd="0" destOrd="0" presId="urn:microsoft.com/office/officeart/2005/8/layout/process4"/>
    <dgm:cxn modelId="{5B35D60A-617B-4B37-A1CA-D36C019BA418}" type="presParOf" srcId="{A0B7013F-4FF6-45E2-8DF9-0927498CC24D}" destId="{AE301BD5-C9E4-4B07-BDC1-DE3FED19D23A}" srcOrd="1" destOrd="0" presId="urn:microsoft.com/office/officeart/2005/8/layout/process4"/>
    <dgm:cxn modelId="{BBB1901E-FA73-4E0C-AEE6-9594974D828B}" type="presParOf" srcId="{A0B7013F-4FF6-45E2-8DF9-0927498CC24D}" destId="{C319C9CB-8F30-4531-85C7-E0FF5E5752F0}" srcOrd="2" destOrd="0" presId="urn:microsoft.com/office/officeart/2005/8/layout/process4"/>
    <dgm:cxn modelId="{494E2FAE-362D-4948-82F5-DFA9F4A1A373}" type="presParOf" srcId="{C319C9CB-8F30-4531-85C7-E0FF5E5752F0}" destId="{B15C1004-79BC-48C3-A3D6-C8F89A089365}" srcOrd="0" destOrd="0" presId="urn:microsoft.com/office/officeart/2005/8/layout/process4"/>
    <dgm:cxn modelId="{CEDAFE56-EEDD-4278-AEBF-1A02D975752A}" type="presParOf" srcId="{A0B7013F-4FF6-45E2-8DF9-0927498CC24D}" destId="{1E0BA786-22A9-45C9-9035-74742B687D42}" srcOrd="3" destOrd="0" presId="urn:microsoft.com/office/officeart/2005/8/layout/process4"/>
    <dgm:cxn modelId="{7AD1A7CF-A0B2-4021-9E9F-F323B42AA844}" type="presParOf" srcId="{A0B7013F-4FF6-45E2-8DF9-0927498CC24D}" destId="{F4DF5FB9-F34F-47B2-A171-3BABB85C82FD}" srcOrd="4" destOrd="0" presId="urn:microsoft.com/office/officeart/2005/8/layout/process4"/>
    <dgm:cxn modelId="{C698FCC9-A7DB-443B-B61F-4CA939F94005}" type="presParOf" srcId="{F4DF5FB9-F34F-47B2-A171-3BABB85C82FD}" destId="{DE34834C-AAB2-43CA-B110-6B5EFFC92DA9}" srcOrd="0" destOrd="0" presId="urn:microsoft.com/office/officeart/2005/8/layout/process4"/>
    <dgm:cxn modelId="{EEC02DED-9F86-4C37-9643-2AFD1FF9B6C7}" type="presParOf" srcId="{A0B7013F-4FF6-45E2-8DF9-0927498CC24D}" destId="{A4A5E69C-0AE3-4B2C-BCED-4F1E1430335F}" srcOrd="5" destOrd="0" presId="urn:microsoft.com/office/officeart/2005/8/layout/process4"/>
    <dgm:cxn modelId="{3271F373-12AF-452F-8A1F-EAC8C55F5005}" type="presParOf" srcId="{A0B7013F-4FF6-45E2-8DF9-0927498CC24D}" destId="{5C51B57D-8EDF-4850-9E4E-BCADBE9FE6FF}" srcOrd="6" destOrd="0" presId="urn:microsoft.com/office/officeart/2005/8/layout/process4"/>
    <dgm:cxn modelId="{B61F5110-D03D-429F-9863-02DC61EA1401}" type="presParOf" srcId="{5C51B57D-8EDF-4850-9E4E-BCADBE9FE6FF}" destId="{4DB19D70-D834-4E45-879E-099CBF51823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BD952A-87DC-4B46-9748-FA9FEABA159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1FE594A5-7820-4101-BB05-2E2ACF60456A}">
      <dgm:prSet custT="1"/>
      <dgm:spPr/>
      <dgm:t>
        <a:bodyPr/>
        <a:lstStyle/>
        <a:p>
          <a:pPr rtl="0"/>
          <a:r>
            <a:rPr lang="en-GB" sz="2000" dirty="0" smtClean="0">
              <a:latin typeface="Arial" pitchFamily="34" charset="0"/>
              <a:cs typeface="Arial" pitchFamily="34" charset="0"/>
            </a:rPr>
            <a:t>What we do</a:t>
          </a:r>
          <a:endParaRPr lang="en-GB" sz="2000" dirty="0">
            <a:latin typeface="Arial" pitchFamily="34" charset="0"/>
            <a:cs typeface="Arial" pitchFamily="34" charset="0"/>
          </a:endParaRPr>
        </a:p>
      </dgm:t>
    </dgm:pt>
    <dgm:pt modelId="{326FC1A9-7CFA-49A6-8864-704FCEF9AF73}" type="parTrans" cxnId="{DA6BB22B-A711-4EF6-A517-B7E2E3B9C290}">
      <dgm:prSet/>
      <dgm:spPr/>
      <dgm:t>
        <a:bodyPr/>
        <a:lstStyle/>
        <a:p>
          <a:endParaRPr lang="en-GB"/>
        </a:p>
      </dgm:t>
    </dgm:pt>
    <dgm:pt modelId="{5B59DE2C-5A18-4E3F-96A0-9D39B21E0C1F}" type="sibTrans" cxnId="{DA6BB22B-A711-4EF6-A517-B7E2E3B9C290}">
      <dgm:prSet/>
      <dgm:spPr/>
      <dgm:t>
        <a:bodyPr/>
        <a:lstStyle/>
        <a:p>
          <a:endParaRPr lang="en-GB"/>
        </a:p>
      </dgm:t>
    </dgm:pt>
    <dgm:pt modelId="{2B7778D5-553F-4544-ACDC-6ECAB3F04EA0}">
      <dgm:prSet custT="1"/>
      <dgm:spPr/>
      <dgm:t>
        <a:bodyPr/>
        <a:lstStyle/>
        <a:p>
          <a:pPr rtl="0"/>
          <a:r>
            <a:rPr lang="en-GB" sz="2000" dirty="0" smtClean="0">
              <a:latin typeface="Arial" pitchFamily="34" charset="0"/>
              <a:cs typeface="Arial" pitchFamily="34" charset="0"/>
            </a:rPr>
            <a:t>There is an abundance of  extra-curricular activity at school including; choir, sports (including inter-school competitions and festivals), newspaper, computing, dance, football, cricket, tennis, recorders, Children’s University</a:t>
          </a:r>
          <a:endParaRPr lang="en-GB" sz="2000" dirty="0">
            <a:latin typeface="Arial" pitchFamily="34" charset="0"/>
            <a:cs typeface="Arial" pitchFamily="34" charset="0"/>
          </a:endParaRPr>
        </a:p>
      </dgm:t>
    </dgm:pt>
    <dgm:pt modelId="{711A91C2-2885-448E-9EFC-A0EC31D72ADA}" type="parTrans" cxnId="{0169DCE7-907A-40BB-82DD-81DE674250BA}">
      <dgm:prSet/>
      <dgm:spPr/>
      <dgm:t>
        <a:bodyPr/>
        <a:lstStyle/>
        <a:p>
          <a:endParaRPr lang="en-GB"/>
        </a:p>
      </dgm:t>
    </dgm:pt>
    <dgm:pt modelId="{50233665-5837-498B-820B-5F87A0208C09}" type="sibTrans" cxnId="{0169DCE7-907A-40BB-82DD-81DE674250BA}">
      <dgm:prSet/>
      <dgm:spPr/>
      <dgm:t>
        <a:bodyPr/>
        <a:lstStyle/>
        <a:p>
          <a:endParaRPr lang="en-GB"/>
        </a:p>
      </dgm:t>
    </dgm:pt>
    <dgm:pt modelId="{1F8C432D-0CB6-44CF-8070-9431D60D9D04}">
      <dgm:prSet custT="1"/>
      <dgm:spPr/>
      <dgm:t>
        <a:bodyPr/>
        <a:lstStyle/>
        <a:p>
          <a:pPr rtl="0"/>
          <a:r>
            <a:rPr lang="en-GB" sz="2000" smtClean="0">
              <a:latin typeface="Arial" pitchFamily="34" charset="0"/>
              <a:cs typeface="Arial" pitchFamily="34" charset="0"/>
            </a:rPr>
            <a:t>The impact</a:t>
          </a:r>
          <a:endParaRPr lang="en-GB" sz="2000">
            <a:latin typeface="Arial" pitchFamily="34" charset="0"/>
            <a:cs typeface="Arial" pitchFamily="34" charset="0"/>
          </a:endParaRPr>
        </a:p>
      </dgm:t>
    </dgm:pt>
    <dgm:pt modelId="{89743DAC-07C8-465B-95A7-540CA05B029A}" type="parTrans" cxnId="{1FF9D410-524A-4BC6-8AE2-E13B536E5375}">
      <dgm:prSet/>
      <dgm:spPr/>
      <dgm:t>
        <a:bodyPr/>
        <a:lstStyle/>
        <a:p>
          <a:endParaRPr lang="en-GB"/>
        </a:p>
      </dgm:t>
    </dgm:pt>
    <dgm:pt modelId="{FC4EB6B6-36DA-48F5-91F8-6AB48BBA656C}" type="sibTrans" cxnId="{1FF9D410-524A-4BC6-8AE2-E13B536E5375}">
      <dgm:prSet/>
      <dgm:spPr/>
      <dgm:t>
        <a:bodyPr/>
        <a:lstStyle/>
        <a:p>
          <a:endParaRPr lang="en-GB"/>
        </a:p>
      </dgm:t>
    </dgm:pt>
    <dgm:pt modelId="{97D68420-9196-4BD6-A76A-1A4C9FF0CD5C}">
      <dgm:prSet custT="1"/>
      <dgm:spPr/>
      <dgm:t>
        <a:bodyPr/>
        <a:lstStyle/>
        <a:p>
          <a:pPr rtl="0"/>
          <a:r>
            <a:rPr lang="en-GB" sz="2000" dirty="0" smtClean="0">
              <a:latin typeface="Arial" pitchFamily="34" charset="0"/>
              <a:cs typeface="Arial" pitchFamily="34" charset="0"/>
            </a:rPr>
            <a:t>Pupils experience a rich and varied social programme of events and activities through which they develop the skills of peer learning, leadership and responsibility in a wide range of settings and contexts. Pupils take on the roles of coaches, mentors and mediators</a:t>
          </a:r>
          <a:endParaRPr lang="en-GB" sz="2000" dirty="0">
            <a:latin typeface="Arial" pitchFamily="34" charset="0"/>
            <a:cs typeface="Arial" pitchFamily="34" charset="0"/>
          </a:endParaRPr>
        </a:p>
      </dgm:t>
    </dgm:pt>
    <dgm:pt modelId="{401A0E3C-6628-4C3B-A86A-3AE379843B91}" type="parTrans" cxnId="{55AB67BC-C5DD-44AB-B4C7-84FE75A43D6A}">
      <dgm:prSet/>
      <dgm:spPr/>
      <dgm:t>
        <a:bodyPr/>
        <a:lstStyle/>
        <a:p>
          <a:endParaRPr lang="en-GB"/>
        </a:p>
      </dgm:t>
    </dgm:pt>
    <dgm:pt modelId="{82F061BA-8E7E-4D2C-AD12-373792BAD12E}" type="sibTrans" cxnId="{55AB67BC-C5DD-44AB-B4C7-84FE75A43D6A}">
      <dgm:prSet/>
      <dgm:spPr/>
      <dgm:t>
        <a:bodyPr/>
        <a:lstStyle/>
        <a:p>
          <a:endParaRPr lang="en-GB"/>
        </a:p>
      </dgm:t>
    </dgm:pt>
    <dgm:pt modelId="{31D13B0C-A73F-40CC-A993-82D16C5B889F}" type="pres">
      <dgm:prSet presAssocID="{41BD952A-87DC-4B46-9748-FA9FEABA159C}" presName="Name0" presStyleCnt="0">
        <dgm:presLayoutVars>
          <dgm:dir/>
          <dgm:animLvl val="lvl"/>
          <dgm:resizeHandles val="exact"/>
        </dgm:presLayoutVars>
      </dgm:prSet>
      <dgm:spPr/>
      <dgm:t>
        <a:bodyPr/>
        <a:lstStyle/>
        <a:p>
          <a:endParaRPr lang="en-GB"/>
        </a:p>
      </dgm:t>
    </dgm:pt>
    <dgm:pt modelId="{3D997E90-D53D-44B4-A225-B31B2557C828}" type="pres">
      <dgm:prSet presAssocID="{97D68420-9196-4BD6-A76A-1A4C9FF0CD5C}" presName="boxAndChildren" presStyleCnt="0"/>
      <dgm:spPr/>
    </dgm:pt>
    <dgm:pt modelId="{96F22C3A-3AF9-41A2-98B5-51BE468621CE}" type="pres">
      <dgm:prSet presAssocID="{97D68420-9196-4BD6-A76A-1A4C9FF0CD5C}" presName="parentTextBox" presStyleLbl="node1" presStyleIdx="0" presStyleCnt="4"/>
      <dgm:spPr/>
      <dgm:t>
        <a:bodyPr/>
        <a:lstStyle/>
        <a:p>
          <a:endParaRPr lang="en-GB"/>
        </a:p>
      </dgm:t>
    </dgm:pt>
    <dgm:pt modelId="{D4B36EA9-E4A8-4DA5-9868-B26D9FF5B185}" type="pres">
      <dgm:prSet presAssocID="{FC4EB6B6-36DA-48F5-91F8-6AB48BBA656C}" presName="sp" presStyleCnt="0"/>
      <dgm:spPr/>
    </dgm:pt>
    <dgm:pt modelId="{6E040BE5-035B-42B3-875C-8B7CD42A736A}" type="pres">
      <dgm:prSet presAssocID="{1F8C432D-0CB6-44CF-8070-9431D60D9D04}" presName="arrowAndChildren" presStyleCnt="0"/>
      <dgm:spPr/>
    </dgm:pt>
    <dgm:pt modelId="{103C632D-23BE-4DED-A79F-BFABE803A1A9}" type="pres">
      <dgm:prSet presAssocID="{1F8C432D-0CB6-44CF-8070-9431D60D9D04}" presName="parentTextArrow" presStyleLbl="node1" presStyleIdx="1" presStyleCnt="4"/>
      <dgm:spPr/>
      <dgm:t>
        <a:bodyPr/>
        <a:lstStyle/>
        <a:p>
          <a:endParaRPr lang="en-GB"/>
        </a:p>
      </dgm:t>
    </dgm:pt>
    <dgm:pt modelId="{E4C6659D-10A7-4223-8836-8BB18865EB68}" type="pres">
      <dgm:prSet presAssocID="{50233665-5837-498B-820B-5F87A0208C09}" presName="sp" presStyleCnt="0"/>
      <dgm:spPr/>
    </dgm:pt>
    <dgm:pt modelId="{2766B9FA-68E8-4CE3-82BC-C8B835064C21}" type="pres">
      <dgm:prSet presAssocID="{2B7778D5-553F-4544-ACDC-6ECAB3F04EA0}" presName="arrowAndChildren" presStyleCnt="0"/>
      <dgm:spPr/>
    </dgm:pt>
    <dgm:pt modelId="{C63D9E56-2192-4A13-8AD0-7158F23C53C0}" type="pres">
      <dgm:prSet presAssocID="{2B7778D5-553F-4544-ACDC-6ECAB3F04EA0}" presName="parentTextArrow" presStyleLbl="node1" presStyleIdx="2" presStyleCnt="4"/>
      <dgm:spPr/>
      <dgm:t>
        <a:bodyPr/>
        <a:lstStyle/>
        <a:p>
          <a:endParaRPr lang="en-GB"/>
        </a:p>
      </dgm:t>
    </dgm:pt>
    <dgm:pt modelId="{BDF08AF6-B32A-4F00-8D3A-DEEDD875A882}" type="pres">
      <dgm:prSet presAssocID="{5B59DE2C-5A18-4E3F-96A0-9D39B21E0C1F}" presName="sp" presStyleCnt="0"/>
      <dgm:spPr/>
    </dgm:pt>
    <dgm:pt modelId="{14AEE2A2-4F4D-436A-9F1D-31363E6AD6E3}" type="pres">
      <dgm:prSet presAssocID="{1FE594A5-7820-4101-BB05-2E2ACF60456A}" presName="arrowAndChildren" presStyleCnt="0"/>
      <dgm:spPr/>
    </dgm:pt>
    <dgm:pt modelId="{398FBE72-0634-4317-A8B1-3CB8326853F2}" type="pres">
      <dgm:prSet presAssocID="{1FE594A5-7820-4101-BB05-2E2ACF60456A}" presName="parentTextArrow" presStyleLbl="node1" presStyleIdx="3" presStyleCnt="4"/>
      <dgm:spPr/>
      <dgm:t>
        <a:bodyPr/>
        <a:lstStyle/>
        <a:p>
          <a:endParaRPr lang="en-GB"/>
        </a:p>
      </dgm:t>
    </dgm:pt>
  </dgm:ptLst>
  <dgm:cxnLst>
    <dgm:cxn modelId="{1FF9D410-524A-4BC6-8AE2-E13B536E5375}" srcId="{41BD952A-87DC-4B46-9748-FA9FEABA159C}" destId="{1F8C432D-0CB6-44CF-8070-9431D60D9D04}" srcOrd="2" destOrd="0" parTransId="{89743DAC-07C8-465B-95A7-540CA05B029A}" sibTransId="{FC4EB6B6-36DA-48F5-91F8-6AB48BBA656C}"/>
    <dgm:cxn modelId="{4CB75171-B9A8-4034-AFD7-B12B2171FFBC}" type="presOf" srcId="{1FE594A5-7820-4101-BB05-2E2ACF60456A}" destId="{398FBE72-0634-4317-A8B1-3CB8326853F2}" srcOrd="0" destOrd="0" presId="urn:microsoft.com/office/officeart/2005/8/layout/process4"/>
    <dgm:cxn modelId="{0169DCE7-907A-40BB-82DD-81DE674250BA}" srcId="{41BD952A-87DC-4B46-9748-FA9FEABA159C}" destId="{2B7778D5-553F-4544-ACDC-6ECAB3F04EA0}" srcOrd="1" destOrd="0" parTransId="{711A91C2-2885-448E-9EFC-A0EC31D72ADA}" sibTransId="{50233665-5837-498B-820B-5F87A0208C09}"/>
    <dgm:cxn modelId="{6E819368-FABC-4016-8D14-1849BF8EAE2F}" type="presOf" srcId="{1F8C432D-0CB6-44CF-8070-9431D60D9D04}" destId="{103C632D-23BE-4DED-A79F-BFABE803A1A9}" srcOrd="0" destOrd="0" presId="urn:microsoft.com/office/officeart/2005/8/layout/process4"/>
    <dgm:cxn modelId="{DA6BB22B-A711-4EF6-A517-B7E2E3B9C290}" srcId="{41BD952A-87DC-4B46-9748-FA9FEABA159C}" destId="{1FE594A5-7820-4101-BB05-2E2ACF60456A}" srcOrd="0" destOrd="0" parTransId="{326FC1A9-7CFA-49A6-8864-704FCEF9AF73}" sibTransId="{5B59DE2C-5A18-4E3F-96A0-9D39B21E0C1F}"/>
    <dgm:cxn modelId="{90AFBFEF-9269-48B5-89B0-CB64EC90A48F}" type="presOf" srcId="{97D68420-9196-4BD6-A76A-1A4C9FF0CD5C}" destId="{96F22C3A-3AF9-41A2-98B5-51BE468621CE}" srcOrd="0" destOrd="0" presId="urn:microsoft.com/office/officeart/2005/8/layout/process4"/>
    <dgm:cxn modelId="{F42974AB-3612-4692-820A-3BA77F6058D3}" type="presOf" srcId="{41BD952A-87DC-4B46-9748-FA9FEABA159C}" destId="{31D13B0C-A73F-40CC-A993-82D16C5B889F}" srcOrd="0" destOrd="0" presId="urn:microsoft.com/office/officeart/2005/8/layout/process4"/>
    <dgm:cxn modelId="{55AB67BC-C5DD-44AB-B4C7-84FE75A43D6A}" srcId="{41BD952A-87DC-4B46-9748-FA9FEABA159C}" destId="{97D68420-9196-4BD6-A76A-1A4C9FF0CD5C}" srcOrd="3" destOrd="0" parTransId="{401A0E3C-6628-4C3B-A86A-3AE379843B91}" sibTransId="{82F061BA-8E7E-4D2C-AD12-373792BAD12E}"/>
    <dgm:cxn modelId="{BE64C97B-2A14-4BAC-8912-B6D6D6D0175A}" type="presOf" srcId="{2B7778D5-553F-4544-ACDC-6ECAB3F04EA0}" destId="{C63D9E56-2192-4A13-8AD0-7158F23C53C0}" srcOrd="0" destOrd="0" presId="urn:microsoft.com/office/officeart/2005/8/layout/process4"/>
    <dgm:cxn modelId="{883CBE01-BFA6-4D92-A2D7-604D5334D4BA}" type="presParOf" srcId="{31D13B0C-A73F-40CC-A993-82D16C5B889F}" destId="{3D997E90-D53D-44B4-A225-B31B2557C828}" srcOrd="0" destOrd="0" presId="urn:microsoft.com/office/officeart/2005/8/layout/process4"/>
    <dgm:cxn modelId="{3E90AA33-4DDC-474D-8DC1-B8DCCA53C71E}" type="presParOf" srcId="{3D997E90-D53D-44B4-A225-B31B2557C828}" destId="{96F22C3A-3AF9-41A2-98B5-51BE468621CE}" srcOrd="0" destOrd="0" presId="urn:microsoft.com/office/officeart/2005/8/layout/process4"/>
    <dgm:cxn modelId="{F379B207-8E97-4480-B44B-4BD3288D84CF}" type="presParOf" srcId="{31D13B0C-A73F-40CC-A993-82D16C5B889F}" destId="{D4B36EA9-E4A8-4DA5-9868-B26D9FF5B185}" srcOrd="1" destOrd="0" presId="urn:microsoft.com/office/officeart/2005/8/layout/process4"/>
    <dgm:cxn modelId="{E01AA117-C4A3-4AE6-82F9-9C03C12A8005}" type="presParOf" srcId="{31D13B0C-A73F-40CC-A993-82D16C5B889F}" destId="{6E040BE5-035B-42B3-875C-8B7CD42A736A}" srcOrd="2" destOrd="0" presId="urn:microsoft.com/office/officeart/2005/8/layout/process4"/>
    <dgm:cxn modelId="{B8D0C455-39BF-4806-B2A1-53C23EB3961E}" type="presParOf" srcId="{6E040BE5-035B-42B3-875C-8B7CD42A736A}" destId="{103C632D-23BE-4DED-A79F-BFABE803A1A9}" srcOrd="0" destOrd="0" presId="urn:microsoft.com/office/officeart/2005/8/layout/process4"/>
    <dgm:cxn modelId="{915F7DB9-8F28-44C6-9E67-72DE51408990}" type="presParOf" srcId="{31D13B0C-A73F-40CC-A993-82D16C5B889F}" destId="{E4C6659D-10A7-4223-8836-8BB18865EB68}" srcOrd="3" destOrd="0" presId="urn:microsoft.com/office/officeart/2005/8/layout/process4"/>
    <dgm:cxn modelId="{80492EFC-E798-4364-96DB-99D1C24AD4E8}" type="presParOf" srcId="{31D13B0C-A73F-40CC-A993-82D16C5B889F}" destId="{2766B9FA-68E8-4CE3-82BC-C8B835064C21}" srcOrd="4" destOrd="0" presId="urn:microsoft.com/office/officeart/2005/8/layout/process4"/>
    <dgm:cxn modelId="{2DE3B970-7E76-4996-B0C0-209014B01627}" type="presParOf" srcId="{2766B9FA-68E8-4CE3-82BC-C8B835064C21}" destId="{C63D9E56-2192-4A13-8AD0-7158F23C53C0}" srcOrd="0" destOrd="0" presId="urn:microsoft.com/office/officeart/2005/8/layout/process4"/>
    <dgm:cxn modelId="{583400E6-5FBA-4D3E-A076-22E7CF3C82C8}" type="presParOf" srcId="{31D13B0C-A73F-40CC-A993-82D16C5B889F}" destId="{BDF08AF6-B32A-4F00-8D3A-DEEDD875A882}" srcOrd="5" destOrd="0" presId="urn:microsoft.com/office/officeart/2005/8/layout/process4"/>
    <dgm:cxn modelId="{E0C9C199-51EC-4CB7-ACAB-2CA5AB07A612}" type="presParOf" srcId="{31D13B0C-A73F-40CC-A993-82D16C5B889F}" destId="{14AEE2A2-4F4D-436A-9F1D-31363E6AD6E3}" srcOrd="6" destOrd="0" presId="urn:microsoft.com/office/officeart/2005/8/layout/process4"/>
    <dgm:cxn modelId="{33DA9628-9213-40F9-BD59-A8E02BB6EB02}" type="presParOf" srcId="{14AEE2A2-4F4D-436A-9F1D-31363E6AD6E3}" destId="{398FBE72-0634-4317-A8B1-3CB8326853F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07AAF0-20B8-4FF0-9EEC-E119F283A016}" type="doc">
      <dgm:prSet loTypeId="urn:microsoft.com/office/officeart/2005/8/layout/process4" loCatId="process" qsTypeId="urn:microsoft.com/office/officeart/2005/8/quickstyle/simple1" qsCatId="simple" csTypeId="urn:microsoft.com/office/officeart/2005/8/colors/accent4_2" csCatId="accent4" phldr="1"/>
      <dgm:spPr/>
      <dgm:t>
        <a:bodyPr/>
        <a:lstStyle/>
        <a:p>
          <a:endParaRPr lang="en-GB"/>
        </a:p>
      </dgm:t>
    </dgm:pt>
    <dgm:pt modelId="{50D48DA5-69A5-42E2-9EAA-4B256847FEB3}">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77006081-7B0A-4DD0-B4CA-D6965C785C10}" type="parTrans" cxnId="{133664F0-F2A8-4DEA-8788-97F8B9601846}">
      <dgm:prSet/>
      <dgm:spPr/>
      <dgm:t>
        <a:bodyPr/>
        <a:lstStyle/>
        <a:p>
          <a:endParaRPr lang="en-GB"/>
        </a:p>
      </dgm:t>
    </dgm:pt>
    <dgm:pt modelId="{4FC5A6CB-F59A-4043-B2C3-AC5529352314}" type="sibTrans" cxnId="{133664F0-F2A8-4DEA-8788-97F8B9601846}">
      <dgm:prSet/>
      <dgm:spPr/>
      <dgm:t>
        <a:bodyPr/>
        <a:lstStyle/>
        <a:p>
          <a:endParaRPr lang="en-GB"/>
        </a:p>
      </dgm:t>
    </dgm:pt>
    <dgm:pt modelId="{15003AA2-9382-4B89-B04D-0B9001A94608}">
      <dgm:prSet custT="1"/>
      <dgm:spPr/>
      <dgm:t>
        <a:bodyPr/>
        <a:lstStyle/>
        <a:p>
          <a:pPr rtl="0"/>
          <a:r>
            <a:rPr lang="en-GB" sz="2000" dirty="0" smtClean="0">
              <a:latin typeface="Arial" pitchFamily="34" charset="0"/>
              <a:cs typeface="Arial" pitchFamily="34" charset="0"/>
            </a:rPr>
            <a:t>We have a strong commitment to our Catholic ethos and this is demonstrated through the guiding principles of respectful, caring citizenship with this notion of ‘service’ aligned to advocacy and actions. Pupils take part in programmes for Mini-Vinnies [SVP], Servant Leadership, Sports Leadership, Buddies</a:t>
          </a:r>
          <a:endParaRPr lang="en-GB" sz="2000" dirty="0">
            <a:latin typeface="Arial" pitchFamily="34" charset="0"/>
            <a:cs typeface="Arial" pitchFamily="34" charset="0"/>
          </a:endParaRPr>
        </a:p>
      </dgm:t>
    </dgm:pt>
    <dgm:pt modelId="{B74818B3-8C1D-4FE7-A4F8-9A56C14A53EC}" type="parTrans" cxnId="{18FA973D-1B65-40FA-A456-83B9B9FF7287}">
      <dgm:prSet/>
      <dgm:spPr/>
      <dgm:t>
        <a:bodyPr/>
        <a:lstStyle/>
        <a:p>
          <a:endParaRPr lang="en-GB"/>
        </a:p>
      </dgm:t>
    </dgm:pt>
    <dgm:pt modelId="{A7E57831-F948-4C7F-AE0E-1F9FAEA34FDB}" type="sibTrans" cxnId="{18FA973D-1B65-40FA-A456-83B9B9FF7287}">
      <dgm:prSet/>
      <dgm:spPr/>
      <dgm:t>
        <a:bodyPr/>
        <a:lstStyle/>
        <a:p>
          <a:endParaRPr lang="en-GB"/>
        </a:p>
      </dgm:t>
    </dgm:pt>
    <dgm:pt modelId="{287647EC-24B3-40FB-9F39-859D5B01CCB3}">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06485BD5-1234-4237-A542-8BBA3D81B3C9}" type="parTrans" cxnId="{A28504A3-9C99-45E3-90C3-3EAB7CFF6EB4}">
      <dgm:prSet/>
      <dgm:spPr/>
      <dgm:t>
        <a:bodyPr/>
        <a:lstStyle/>
        <a:p>
          <a:endParaRPr lang="en-GB"/>
        </a:p>
      </dgm:t>
    </dgm:pt>
    <dgm:pt modelId="{6B3B9990-049A-4E97-9A7F-C8F772E15B4C}" type="sibTrans" cxnId="{A28504A3-9C99-45E3-90C3-3EAB7CFF6EB4}">
      <dgm:prSet/>
      <dgm:spPr/>
      <dgm:t>
        <a:bodyPr/>
        <a:lstStyle/>
        <a:p>
          <a:endParaRPr lang="en-GB"/>
        </a:p>
      </dgm:t>
    </dgm:pt>
    <dgm:pt modelId="{D83FF2EF-60E4-431F-8F9D-46FF298328CD}">
      <dgm:prSet custT="1"/>
      <dgm:spPr/>
      <dgm:t>
        <a:bodyPr/>
        <a:lstStyle/>
        <a:p>
          <a:pPr rtl="0"/>
          <a:r>
            <a:rPr lang="en-GB" sz="2000" smtClean="0">
              <a:latin typeface="Arial" pitchFamily="34" charset="0"/>
              <a:cs typeface="Arial" pitchFamily="34" charset="0"/>
            </a:rPr>
            <a:t>Adults and children can articulate their respect and concern for one-another and for pthers in the wider community. Children are learning to articulate the basic principles of equality, justice and human rights as they apply to their own lives and in the wider and global communities</a:t>
          </a:r>
          <a:endParaRPr lang="en-GB" sz="2000">
            <a:latin typeface="Arial" pitchFamily="34" charset="0"/>
            <a:cs typeface="Arial" pitchFamily="34" charset="0"/>
          </a:endParaRPr>
        </a:p>
      </dgm:t>
    </dgm:pt>
    <dgm:pt modelId="{A0480836-660C-4C13-BA99-C3D3D2C85075}" type="parTrans" cxnId="{D1BF5AAE-34AA-4847-BC24-334C81DFD04A}">
      <dgm:prSet/>
      <dgm:spPr/>
      <dgm:t>
        <a:bodyPr/>
        <a:lstStyle/>
        <a:p>
          <a:endParaRPr lang="en-GB"/>
        </a:p>
      </dgm:t>
    </dgm:pt>
    <dgm:pt modelId="{26C957F0-7105-4D0A-ADB0-BE9E40B3CD6E}" type="sibTrans" cxnId="{D1BF5AAE-34AA-4847-BC24-334C81DFD04A}">
      <dgm:prSet/>
      <dgm:spPr/>
      <dgm:t>
        <a:bodyPr/>
        <a:lstStyle/>
        <a:p>
          <a:endParaRPr lang="en-GB"/>
        </a:p>
      </dgm:t>
    </dgm:pt>
    <dgm:pt modelId="{700E9FD4-B6E5-4298-8ACB-5112F71D97BF}" type="pres">
      <dgm:prSet presAssocID="{1107AAF0-20B8-4FF0-9EEC-E119F283A016}" presName="Name0" presStyleCnt="0">
        <dgm:presLayoutVars>
          <dgm:dir/>
          <dgm:animLvl val="lvl"/>
          <dgm:resizeHandles val="exact"/>
        </dgm:presLayoutVars>
      </dgm:prSet>
      <dgm:spPr/>
      <dgm:t>
        <a:bodyPr/>
        <a:lstStyle/>
        <a:p>
          <a:endParaRPr lang="en-GB"/>
        </a:p>
      </dgm:t>
    </dgm:pt>
    <dgm:pt modelId="{135E72EA-F17B-407D-994A-5A8A727E7A3E}" type="pres">
      <dgm:prSet presAssocID="{D83FF2EF-60E4-431F-8F9D-46FF298328CD}" presName="boxAndChildren" presStyleCnt="0"/>
      <dgm:spPr/>
    </dgm:pt>
    <dgm:pt modelId="{DCA8C6EA-25A7-4E04-B962-25EC883CFCD2}" type="pres">
      <dgm:prSet presAssocID="{D83FF2EF-60E4-431F-8F9D-46FF298328CD}" presName="parentTextBox" presStyleLbl="node1" presStyleIdx="0" presStyleCnt="4"/>
      <dgm:spPr/>
      <dgm:t>
        <a:bodyPr/>
        <a:lstStyle/>
        <a:p>
          <a:endParaRPr lang="en-GB"/>
        </a:p>
      </dgm:t>
    </dgm:pt>
    <dgm:pt modelId="{790B9E4E-24CB-47D7-B8E8-AC26FCA990F1}" type="pres">
      <dgm:prSet presAssocID="{6B3B9990-049A-4E97-9A7F-C8F772E15B4C}" presName="sp" presStyleCnt="0"/>
      <dgm:spPr/>
    </dgm:pt>
    <dgm:pt modelId="{C66AD348-B418-4DC1-970D-E07ACE0FA643}" type="pres">
      <dgm:prSet presAssocID="{287647EC-24B3-40FB-9F39-859D5B01CCB3}" presName="arrowAndChildren" presStyleCnt="0"/>
      <dgm:spPr/>
    </dgm:pt>
    <dgm:pt modelId="{9FDC1C0F-691D-4704-B203-DC219EB8ADBA}" type="pres">
      <dgm:prSet presAssocID="{287647EC-24B3-40FB-9F39-859D5B01CCB3}" presName="parentTextArrow" presStyleLbl="node1" presStyleIdx="1" presStyleCnt="4"/>
      <dgm:spPr/>
      <dgm:t>
        <a:bodyPr/>
        <a:lstStyle/>
        <a:p>
          <a:endParaRPr lang="en-GB"/>
        </a:p>
      </dgm:t>
    </dgm:pt>
    <dgm:pt modelId="{2C17BA5F-69D6-48A4-AED5-6560457895E6}" type="pres">
      <dgm:prSet presAssocID="{A7E57831-F948-4C7F-AE0E-1F9FAEA34FDB}" presName="sp" presStyleCnt="0"/>
      <dgm:spPr/>
    </dgm:pt>
    <dgm:pt modelId="{4F3FDD45-342E-42DF-A1CB-A1E05608873F}" type="pres">
      <dgm:prSet presAssocID="{15003AA2-9382-4B89-B04D-0B9001A94608}" presName="arrowAndChildren" presStyleCnt="0"/>
      <dgm:spPr/>
    </dgm:pt>
    <dgm:pt modelId="{6E55DC72-FBE0-4BA8-B29B-282326F6E153}" type="pres">
      <dgm:prSet presAssocID="{15003AA2-9382-4B89-B04D-0B9001A94608}" presName="parentTextArrow" presStyleLbl="node1" presStyleIdx="2" presStyleCnt="4"/>
      <dgm:spPr/>
      <dgm:t>
        <a:bodyPr/>
        <a:lstStyle/>
        <a:p>
          <a:endParaRPr lang="en-GB"/>
        </a:p>
      </dgm:t>
    </dgm:pt>
    <dgm:pt modelId="{CB80F8E6-DBBF-411E-BE8A-62FE2F6D34CA}" type="pres">
      <dgm:prSet presAssocID="{4FC5A6CB-F59A-4043-B2C3-AC5529352314}" presName="sp" presStyleCnt="0"/>
      <dgm:spPr/>
    </dgm:pt>
    <dgm:pt modelId="{4A393943-A238-425C-9E60-2C51D63761B1}" type="pres">
      <dgm:prSet presAssocID="{50D48DA5-69A5-42E2-9EAA-4B256847FEB3}" presName="arrowAndChildren" presStyleCnt="0"/>
      <dgm:spPr/>
    </dgm:pt>
    <dgm:pt modelId="{44B44A96-70D0-4851-AE40-957045E232CB}" type="pres">
      <dgm:prSet presAssocID="{50D48DA5-69A5-42E2-9EAA-4B256847FEB3}" presName="parentTextArrow" presStyleLbl="node1" presStyleIdx="3" presStyleCnt="4"/>
      <dgm:spPr/>
      <dgm:t>
        <a:bodyPr/>
        <a:lstStyle/>
        <a:p>
          <a:endParaRPr lang="en-GB"/>
        </a:p>
      </dgm:t>
    </dgm:pt>
  </dgm:ptLst>
  <dgm:cxnLst>
    <dgm:cxn modelId="{18FA973D-1B65-40FA-A456-83B9B9FF7287}" srcId="{1107AAF0-20B8-4FF0-9EEC-E119F283A016}" destId="{15003AA2-9382-4B89-B04D-0B9001A94608}" srcOrd="1" destOrd="0" parTransId="{B74818B3-8C1D-4FE7-A4F8-9A56C14A53EC}" sibTransId="{A7E57831-F948-4C7F-AE0E-1F9FAEA34FDB}"/>
    <dgm:cxn modelId="{6E01CD05-E1A3-46CD-8905-915243985EB4}" type="presOf" srcId="{50D48DA5-69A5-42E2-9EAA-4B256847FEB3}" destId="{44B44A96-70D0-4851-AE40-957045E232CB}" srcOrd="0" destOrd="0" presId="urn:microsoft.com/office/officeart/2005/8/layout/process4"/>
    <dgm:cxn modelId="{133664F0-F2A8-4DEA-8788-97F8B9601846}" srcId="{1107AAF0-20B8-4FF0-9EEC-E119F283A016}" destId="{50D48DA5-69A5-42E2-9EAA-4B256847FEB3}" srcOrd="0" destOrd="0" parTransId="{77006081-7B0A-4DD0-B4CA-D6965C785C10}" sibTransId="{4FC5A6CB-F59A-4043-B2C3-AC5529352314}"/>
    <dgm:cxn modelId="{274E097B-D99B-424C-B6AB-117F4290E1FE}" type="presOf" srcId="{15003AA2-9382-4B89-B04D-0B9001A94608}" destId="{6E55DC72-FBE0-4BA8-B29B-282326F6E153}" srcOrd="0" destOrd="0" presId="urn:microsoft.com/office/officeart/2005/8/layout/process4"/>
    <dgm:cxn modelId="{D1BF5AAE-34AA-4847-BC24-334C81DFD04A}" srcId="{1107AAF0-20B8-4FF0-9EEC-E119F283A016}" destId="{D83FF2EF-60E4-431F-8F9D-46FF298328CD}" srcOrd="3" destOrd="0" parTransId="{A0480836-660C-4C13-BA99-C3D3D2C85075}" sibTransId="{26C957F0-7105-4D0A-ADB0-BE9E40B3CD6E}"/>
    <dgm:cxn modelId="{A28504A3-9C99-45E3-90C3-3EAB7CFF6EB4}" srcId="{1107AAF0-20B8-4FF0-9EEC-E119F283A016}" destId="{287647EC-24B3-40FB-9F39-859D5B01CCB3}" srcOrd="2" destOrd="0" parTransId="{06485BD5-1234-4237-A542-8BBA3D81B3C9}" sibTransId="{6B3B9990-049A-4E97-9A7F-C8F772E15B4C}"/>
    <dgm:cxn modelId="{1A6750D1-55FD-4709-A5C2-900E16838809}" type="presOf" srcId="{287647EC-24B3-40FB-9F39-859D5B01CCB3}" destId="{9FDC1C0F-691D-4704-B203-DC219EB8ADBA}" srcOrd="0" destOrd="0" presId="urn:microsoft.com/office/officeart/2005/8/layout/process4"/>
    <dgm:cxn modelId="{E6E48FB3-759F-482B-A4F7-ED77674218D6}" type="presOf" srcId="{1107AAF0-20B8-4FF0-9EEC-E119F283A016}" destId="{700E9FD4-B6E5-4298-8ACB-5112F71D97BF}" srcOrd="0" destOrd="0" presId="urn:microsoft.com/office/officeart/2005/8/layout/process4"/>
    <dgm:cxn modelId="{1E82288F-F0FC-4897-87DD-F94E9EA6F01B}" type="presOf" srcId="{D83FF2EF-60E4-431F-8F9D-46FF298328CD}" destId="{DCA8C6EA-25A7-4E04-B962-25EC883CFCD2}" srcOrd="0" destOrd="0" presId="urn:microsoft.com/office/officeart/2005/8/layout/process4"/>
    <dgm:cxn modelId="{52535719-D387-498B-914A-4C44BD89EB2C}" type="presParOf" srcId="{700E9FD4-B6E5-4298-8ACB-5112F71D97BF}" destId="{135E72EA-F17B-407D-994A-5A8A727E7A3E}" srcOrd="0" destOrd="0" presId="urn:microsoft.com/office/officeart/2005/8/layout/process4"/>
    <dgm:cxn modelId="{5D924844-E780-4253-800B-B463753124EB}" type="presParOf" srcId="{135E72EA-F17B-407D-994A-5A8A727E7A3E}" destId="{DCA8C6EA-25A7-4E04-B962-25EC883CFCD2}" srcOrd="0" destOrd="0" presId="urn:microsoft.com/office/officeart/2005/8/layout/process4"/>
    <dgm:cxn modelId="{560FD15B-4BD0-47F8-8274-00BDCC02080D}" type="presParOf" srcId="{700E9FD4-B6E5-4298-8ACB-5112F71D97BF}" destId="{790B9E4E-24CB-47D7-B8E8-AC26FCA990F1}" srcOrd="1" destOrd="0" presId="urn:microsoft.com/office/officeart/2005/8/layout/process4"/>
    <dgm:cxn modelId="{C63693AA-F0E9-4FEE-9917-A4F88978FC7C}" type="presParOf" srcId="{700E9FD4-B6E5-4298-8ACB-5112F71D97BF}" destId="{C66AD348-B418-4DC1-970D-E07ACE0FA643}" srcOrd="2" destOrd="0" presId="urn:microsoft.com/office/officeart/2005/8/layout/process4"/>
    <dgm:cxn modelId="{CC47E8BA-E508-4FBF-AFD8-445EE57CCB42}" type="presParOf" srcId="{C66AD348-B418-4DC1-970D-E07ACE0FA643}" destId="{9FDC1C0F-691D-4704-B203-DC219EB8ADBA}" srcOrd="0" destOrd="0" presId="urn:microsoft.com/office/officeart/2005/8/layout/process4"/>
    <dgm:cxn modelId="{B7E2A4BE-06E7-44EC-99B5-E2EAF603CBAB}" type="presParOf" srcId="{700E9FD4-B6E5-4298-8ACB-5112F71D97BF}" destId="{2C17BA5F-69D6-48A4-AED5-6560457895E6}" srcOrd="3" destOrd="0" presId="urn:microsoft.com/office/officeart/2005/8/layout/process4"/>
    <dgm:cxn modelId="{3D0940A5-A0CA-4B63-9780-547ABC050EC2}" type="presParOf" srcId="{700E9FD4-B6E5-4298-8ACB-5112F71D97BF}" destId="{4F3FDD45-342E-42DF-A1CB-A1E05608873F}" srcOrd="4" destOrd="0" presId="urn:microsoft.com/office/officeart/2005/8/layout/process4"/>
    <dgm:cxn modelId="{4581372E-EC66-4056-A94B-87A305085FF5}" type="presParOf" srcId="{4F3FDD45-342E-42DF-A1CB-A1E05608873F}" destId="{6E55DC72-FBE0-4BA8-B29B-282326F6E153}" srcOrd="0" destOrd="0" presId="urn:microsoft.com/office/officeart/2005/8/layout/process4"/>
    <dgm:cxn modelId="{C3E6F494-0E4A-4847-965A-AFB8357E27B3}" type="presParOf" srcId="{700E9FD4-B6E5-4298-8ACB-5112F71D97BF}" destId="{CB80F8E6-DBBF-411E-BE8A-62FE2F6D34CA}" srcOrd="5" destOrd="0" presId="urn:microsoft.com/office/officeart/2005/8/layout/process4"/>
    <dgm:cxn modelId="{081CC469-3E34-4BB0-A117-4FD3ACB1EBD0}" type="presParOf" srcId="{700E9FD4-B6E5-4298-8ACB-5112F71D97BF}" destId="{4A393943-A238-425C-9E60-2C51D63761B1}" srcOrd="6" destOrd="0" presId="urn:microsoft.com/office/officeart/2005/8/layout/process4"/>
    <dgm:cxn modelId="{1BD24B9C-6F42-4F82-918D-F2DB3D63EA2A}" type="presParOf" srcId="{4A393943-A238-425C-9E60-2C51D63761B1}" destId="{44B44A96-70D0-4851-AE40-957045E232C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5C71CD8-28E0-471E-8287-8BC32D642DDE}" type="doc">
      <dgm:prSet loTypeId="urn:microsoft.com/office/officeart/2005/8/layout/process4" loCatId="list" qsTypeId="urn:microsoft.com/office/officeart/2005/8/quickstyle/simple1" qsCatId="simple" csTypeId="urn:microsoft.com/office/officeart/2005/8/colors/accent4_2" csCatId="accent4" phldr="1"/>
      <dgm:spPr/>
      <dgm:t>
        <a:bodyPr/>
        <a:lstStyle/>
        <a:p>
          <a:endParaRPr lang="en-GB"/>
        </a:p>
      </dgm:t>
    </dgm:pt>
    <dgm:pt modelId="{3F7FC593-D4C1-48BB-A7F8-EF05EFC62FCC}">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B9599035-BF02-4E86-91E9-F4C8A971B607}" type="parTrans" cxnId="{EB626041-B7D7-48F0-9B04-AE1B7149B954}">
      <dgm:prSet/>
      <dgm:spPr/>
      <dgm:t>
        <a:bodyPr/>
        <a:lstStyle/>
        <a:p>
          <a:endParaRPr lang="en-GB"/>
        </a:p>
      </dgm:t>
    </dgm:pt>
    <dgm:pt modelId="{22FA663C-0D2A-4170-AE4A-BB8762821C22}" type="sibTrans" cxnId="{EB626041-B7D7-48F0-9B04-AE1B7149B954}">
      <dgm:prSet/>
      <dgm:spPr/>
      <dgm:t>
        <a:bodyPr/>
        <a:lstStyle/>
        <a:p>
          <a:endParaRPr lang="en-GB"/>
        </a:p>
      </dgm:t>
    </dgm:pt>
    <dgm:pt modelId="{981A470F-E3A1-486E-ACA7-8797C12B5FEA}">
      <dgm:prSet custT="1"/>
      <dgm:spPr/>
      <dgm:t>
        <a:bodyPr/>
        <a:lstStyle/>
        <a:p>
          <a:pPr rtl="0"/>
          <a:r>
            <a:rPr lang="en-GB" sz="1900" dirty="0" smtClean="0">
              <a:latin typeface="Arial" pitchFamily="34" charset="0"/>
              <a:cs typeface="Arial" pitchFamily="34" charset="0"/>
            </a:rPr>
            <a:t>We demonstrate to children, families and the community that we believe that social change is possible by demonstrating our commitment to a wide range of charity and caring </a:t>
          </a:r>
          <a:r>
            <a:rPr lang="en-GB" sz="1900" dirty="0" err="1" smtClean="0">
              <a:latin typeface="Arial" pitchFamily="34" charset="0"/>
              <a:cs typeface="Arial" pitchFamily="34" charset="0"/>
            </a:rPr>
            <a:t>organistaions</a:t>
          </a:r>
          <a:r>
            <a:rPr lang="en-GB" sz="1900" dirty="0" smtClean="0">
              <a:latin typeface="Arial" pitchFamily="34" charset="0"/>
              <a:cs typeface="Arial" pitchFamily="34" charset="0"/>
            </a:rPr>
            <a:t> and partnerships, including Supporting the education of a child in the Third World, CAFOD, St Cuthbert’s Care,  ‘</a:t>
          </a:r>
          <a:r>
            <a:rPr lang="en-GB" sz="1900" dirty="0" err="1" smtClean="0">
              <a:latin typeface="Arial" pitchFamily="34" charset="0"/>
              <a:cs typeface="Arial" pitchFamily="34" charset="0"/>
            </a:rPr>
            <a:t>Jitemegee</a:t>
          </a:r>
          <a:r>
            <a:rPr lang="en-GB" sz="1900" dirty="0" smtClean="0">
              <a:latin typeface="Arial" pitchFamily="34" charset="0"/>
              <a:cs typeface="Arial" pitchFamily="34" charset="0"/>
            </a:rPr>
            <a:t>’ School in Tanzania, Macmillan Nurses, Samaritan’s Purse</a:t>
          </a:r>
          <a:endParaRPr lang="en-GB" sz="1900" dirty="0">
            <a:latin typeface="Arial" pitchFamily="34" charset="0"/>
            <a:cs typeface="Arial" pitchFamily="34" charset="0"/>
          </a:endParaRPr>
        </a:p>
      </dgm:t>
    </dgm:pt>
    <dgm:pt modelId="{10FB09FF-7453-4C01-A2EA-79627C880675}" type="parTrans" cxnId="{EEBA89D3-E28A-461B-B76E-6B7353F16181}">
      <dgm:prSet/>
      <dgm:spPr/>
      <dgm:t>
        <a:bodyPr/>
        <a:lstStyle/>
        <a:p>
          <a:endParaRPr lang="en-GB"/>
        </a:p>
      </dgm:t>
    </dgm:pt>
    <dgm:pt modelId="{3F009AD8-F06B-4A5C-84D2-899A5DC5CC44}" type="sibTrans" cxnId="{EEBA89D3-E28A-461B-B76E-6B7353F16181}">
      <dgm:prSet/>
      <dgm:spPr/>
      <dgm:t>
        <a:bodyPr/>
        <a:lstStyle/>
        <a:p>
          <a:endParaRPr lang="en-GB"/>
        </a:p>
      </dgm:t>
    </dgm:pt>
    <dgm:pt modelId="{DF4F4525-EF24-4CD8-9BC5-38E5A633377D}">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9E385E2E-DB92-43BA-B73B-16601FA2EBD5}" type="parTrans" cxnId="{83A65849-B954-4247-B42D-F5C48C861432}">
      <dgm:prSet/>
      <dgm:spPr/>
      <dgm:t>
        <a:bodyPr/>
        <a:lstStyle/>
        <a:p>
          <a:endParaRPr lang="en-GB"/>
        </a:p>
      </dgm:t>
    </dgm:pt>
    <dgm:pt modelId="{CBF74A0B-6094-4D1F-A165-8A91C5799D3C}" type="sibTrans" cxnId="{83A65849-B954-4247-B42D-F5C48C861432}">
      <dgm:prSet/>
      <dgm:spPr/>
      <dgm:t>
        <a:bodyPr/>
        <a:lstStyle/>
        <a:p>
          <a:endParaRPr lang="en-GB"/>
        </a:p>
      </dgm:t>
    </dgm:pt>
    <dgm:pt modelId="{C5F2848A-85AB-41B0-9E03-C5FF621187E3}">
      <dgm:prSet custT="1"/>
      <dgm:spPr/>
      <dgm:t>
        <a:bodyPr/>
        <a:lstStyle/>
        <a:p>
          <a:pPr rtl="0"/>
          <a:r>
            <a:rPr lang="en-GB" sz="2000" smtClean="0">
              <a:latin typeface="Arial" pitchFamily="34" charset="0"/>
              <a:cs typeface="Arial" pitchFamily="34" charset="0"/>
            </a:rPr>
            <a:t>Pupils understand and can articulate that change and improvement come about through human collective efforts guided by a shared vision of well considered goals</a:t>
          </a:r>
          <a:endParaRPr lang="en-GB" sz="2000">
            <a:latin typeface="Arial" pitchFamily="34" charset="0"/>
            <a:cs typeface="Arial" pitchFamily="34" charset="0"/>
          </a:endParaRPr>
        </a:p>
      </dgm:t>
    </dgm:pt>
    <dgm:pt modelId="{3FE7F1A7-8E57-4518-B86A-B22B583BFC1F}" type="parTrans" cxnId="{5F11D1A9-3C7A-4116-B22B-5ED08A8A1186}">
      <dgm:prSet/>
      <dgm:spPr/>
      <dgm:t>
        <a:bodyPr/>
        <a:lstStyle/>
        <a:p>
          <a:endParaRPr lang="en-GB"/>
        </a:p>
      </dgm:t>
    </dgm:pt>
    <dgm:pt modelId="{9FC191D7-A6CF-460E-A857-204FF8652E3F}" type="sibTrans" cxnId="{5F11D1A9-3C7A-4116-B22B-5ED08A8A1186}">
      <dgm:prSet/>
      <dgm:spPr/>
      <dgm:t>
        <a:bodyPr/>
        <a:lstStyle/>
        <a:p>
          <a:endParaRPr lang="en-GB"/>
        </a:p>
      </dgm:t>
    </dgm:pt>
    <dgm:pt modelId="{669E30F6-AA9F-4482-B03F-6D9D83C0444B}" type="pres">
      <dgm:prSet presAssocID="{C5C71CD8-28E0-471E-8287-8BC32D642DDE}" presName="Name0" presStyleCnt="0">
        <dgm:presLayoutVars>
          <dgm:dir/>
          <dgm:animLvl val="lvl"/>
          <dgm:resizeHandles val="exact"/>
        </dgm:presLayoutVars>
      </dgm:prSet>
      <dgm:spPr/>
      <dgm:t>
        <a:bodyPr/>
        <a:lstStyle/>
        <a:p>
          <a:endParaRPr lang="en-GB"/>
        </a:p>
      </dgm:t>
    </dgm:pt>
    <dgm:pt modelId="{57652667-E234-4A79-868A-1FEE6C94D345}" type="pres">
      <dgm:prSet presAssocID="{C5F2848A-85AB-41B0-9E03-C5FF621187E3}" presName="boxAndChildren" presStyleCnt="0"/>
      <dgm:spPr/>
    </dgm:pt>
    <dgm:pt modelId="{73E1FCA7-5AD9-4935-80EE-B7E6088F6D62}" type="pres">
      <dgm:prSet presAssocID="{C5F2848A-85AB-41B0-9E03-C5FF621187E3}" presName="parentTextBox" presStyleLbl="node1" presStyleIdx="0" presStyleCnt="4"/>
      <dgm:spPr/>
      <dgm:t>
        <a:bodyPr/>
        <a:lstStyle/>
        <a:p>
          <a:endParaRPr lang="en-GB"/>
        </a:p>
      </dgm:t>
    </dgm:pt>
    <dgm:pt modelId="{29C89382-D82B-4966-B9F0-9A6B14AE5D4E}" type="pres">
      <dgm:prSet presAssocID="{CBF74A0B-6094-4D1F-A165-8A91C5799D3C}" presName="sp" presStyleCnt="0"/>
      <dgm:spPr/>
    </dgm:pt>
    <dgm:pt modelId="{69C297B0-454A-4DA2-A6EF-FA1A8C1A4B9C}" type="pres">
      <dgm:prSet presAssocID="{DF4F4525-EF24-4CD8-9BC5-38E5A633377D}" presName="arrowAndChildren" presStyleCnt="0"/>
      <dgm:spPr/>
    </dgm:pt>
    <dgm:pt modelId="{4DC07E71-5A71-4C74-81AD-4E9E69FEDDE7}" type="pres">
      <dgm:prSet presAssocID="{DF4F4525-EF24-4CD8-9BC5-38E5A633377D}" presName="parentTextArrow" presStyleLbl="node1" presStyleIdx="1" presStyleCnt="4"/>
      <dgm:spPr/>
      <dgm:t>
        <a:bodyPr/>
        <a:lstStyle/>
        <a:p>
          <a:endParaRPr lang="en-GB"/>
        </a:p>
      </dgm:t>
    </dgm:pt>
    <dgm:pt modelId="{E5DDE3FF-883A-40EC-8495-62EE55467AAC}" type="pres">
      <dgm:prSet presAssocID="{3F009AD8-F06B-4A5C-84D2-899A5DC5CC44}" presName="sp" presStyleCnt="0"/>
      <dgm:spPr/>
    </dgm:pt>
    <dgm:pt modelId="{7DD547B7-904F-4E2E-9B09-96E78EB85A04}" type="pres">
      <dgm:prSet presAssocID="{981A470F-E3A1-486E-ACA7-8797C12B5FEA}" presName="arrowAndChildren" presStyleCnt="0"/>
      <dgm:spPr/>
    </dgm:pt>
    <dgm:pt modelId="{FD5A83FE-45B1-4AD2-A69C-01F0B12F5DBE}" type="pres">
      <dgm:prSet presAssocID="{981A470F-E3A1-486E-ACA7-8797C12B5FEA}" presName="parentTextArrow" presStyleLbl="node1" presStyleIdx="2" presStyleCnt="4"/>
      <dgm:spPr/>
      <dgm:t>
        <a:bodyPr/>
        <a:lstStyle/>
        <a:p>
          <a:endParaRPr lang="en-GB"/>
        </a:p>
      </dgm:t>
    </dgm:pt>
    <dgm:pt modelId="{943697AF-6ECD-46DE-8292-5BB575823ECA}" type="pres">
      <dgm:prSet presAssocID="{22FA663C-0D2A-4170-AE4A-BB8762821C22}" presName="sp" presStyleCnt="0"/>
      <dgm:spPr/>
    </dgm:pt>
    <dgm:pt modelId="{695BFD76-6253-4D14-8347-0B199191D0EE}" type="pres">
      <dgm:prSet presAssocID="{3F7FC593-D4C1-48BB-A7F8-EF05EFC62FCC}" presName="arrowAndChildren" presStyleCnt="0"/>
      <dgm:spPr/>
    </dgm:pt>
    <dgm:pt modelId="{4FDDC6F5-B400-4BFB-9105-BC1424DF4152}" type="pres">
      <dgm:prSet presAssocID="{3F7FC593-D4C1-48BB-A7F8-EF05EFC62FCC}" presName="parentTextArrow" presStyleLbl="node1" presStyleIdx="3" presStyleCnt="4"/>
      <dgm:spPr/>
      <dgm:t>
        <a:bodyPr/>
        <a:lstStyle/>
        <a:p>
          <a:endParaRPr lang="en-GB"/>
        </a:p>
      </dgm:t>
    </dgm:pt>
  </dgm:ptLst>
  <dgm:cxnLst>
    <dgm:cxn modelId="{EEBA89D3-E28A-461B-B76E-6B7353F16181}" srcId="{C5C71CD8-28E0-471E-8287-8BC32D642DDE}" destId="{981A470F-E3A1-486E-ACA7-8797C12B5FEA}" srcOrd="1" destOrd="0" parTransId="{10FB09FF-7453-4C01-A2EA-79627C880675}" sibTransId="{3F009AD8-F06B-4A5C-84D2-899A5DC5CC44}"/>
    <dgm:cxn modelId="{EB626041-B7D7-48F0-9B04-AE1B7149B954}" srcId="{C5C71CD8-28E0-471E-8287-8BC32D642DDE}" destId="{3F7FC593-D4C1-48BB-A7F8-EF05EFC62FCC}" srcOrd="0" destOrd="0" parTransId="{B9599035-BF02-4E86-91E9-F4C8A971B607}" sibTransId="{22FA663C-0D2A-4170-AE4A-BB8762821C22}"/>
    <dgm:cxn modelId="{64DAFBE1-4A5C-4262-8804-7288F25FBD8E}" type="presOf" srcId="{DF4F4525-EF24-4CD8-9BC5-38E5A633377D}" destId="{4DC07E71-5A71-4C74-81AD-4E9E69FEDDE7}" srcOrd="0" destOrd="0" presId="urn:microsoft.com/office/officeart/2005/8/layout/process4"/>
    <dgm:cxn modelId="{B33DC9CF-3972-4FE4-86C7-BDAA827FD8F1}" type="presOf" srcId="{C5C71CD8-28E0-471E-8287-8BC32D642DDE}" destId="{669E30F6-AA9F-4482-B03F-6D9D83C0444B}" srcOrd="0" destOrd="0" presId="urn:microsoft.com/office/officeart/2005/8/layout/process4"/>
    <dgm:cxn modelId="{A55AC79F-FF08-4E35-A22F-3248DEAAFB36}" type="presOf" srcId="{C5F2848A-85AB-41B0-9E03-C5FF621187E3}" destId="{73E1FCA7-5AD9-4935-80EE-B7E6088F6D62}" srcOrd="0" destOrd="0" presId="urn:microsoft.com/office/officeart/2005/8/layout/process4"/>
    <dgm:cxn modelId="{FD9649BF-BA23-4B14-85C5-66B8BF25D091}" type="presOf" srcId="{3F7FC593-D4C1-48BB-A7F8-EF05EFC62FCC}" destId="{4FDDC6F5-B400-4BFB-9105-BC1424DF4152}" srcOrd="0" destOrd="0" presId="urn:microsoft.com/office/officeart/2005/8/layout/process4"/>
    <dgm:cxn modelId="{83A65849-B954-4247-B42D-F5C48C861432}" srcId="{C5C71CD8-28E0-471E-8287-8BC32D642DDE}" destId="{DF4F4525-EF24-4CD8-9BC5-38E5A633377D}" srcOrd="2" destOrd="0" parTransId="{9E385E2E-DB92-43BA-B73B-16601FA2EBD5}" sibTransId="{CBF74A0B-6094-4D1F-A165-8A91C5799D3C}"/>
    <dgm:cxn modelId="{5F11D1A9-3C7A-4116-B22B-5ED08A8A1186}" srcId="{C5C71CD8-28E0-471E-8287-8BC32D642DDE}" destId="{C5F2848A-85AB-41B0-9E03-C5FF621187E3}" srcOrd="3" destOrd="0" parTransId="{3FE7F1A7-8E57-4518-B86A-B22B583BFC1F}" sibTransId="{9FC191D7-A6CF-460E-A857-204FF8652E3F}"/>
    <dgm:cxn modelId="{C6FA6713-597F-45F5-B450-EB839341337B}" type="presOf" srcId="{981A470F-E3A1-486E-ACA7-8797C12B5FEA}" destId="{FD5A83FE-45B1-4AD2-A69C-01F0B12F5DBE}" srcOrd="0" destOrd="0" presId="urn:microsoft.com/office/officeart/2005/8/layout/process4"/>
    <dgm:cxn modelId="{F6AF988C-49EE-4787-BA14-56104ADB3CA0}" type="presParOf" srcId="{669E30F6-AA9F-4482-B03F-6D9D83C0444B}" destId="{57652667-E234-4A79-868A-1FEE6C94D345}" srcOrd="0" destOrd="0" presId="urn:microsoft.com/office/officeart/2005/8/layout/process4"/>
    <dgm:cxn modelId="{BEA73858-158F-4F5D-AC7B-E7769EF29843}" type="presParOf" srcId="{57652667-E234-4A79-868A-1FEE6C94D345}" destId="{73E1FCA7-5AD9-4935-80EE-B7E6088F6D62}" srcOrd="0" destOrd="0" presId="urn:microsoft.com/office/officeart/2005/8/layout/process4"/>
    <dgm:cxn modelId="{B8C91AA2-903D-4B18-9DA9-6DAE7638A576}" type="presParOf" srcId="{669E30F6-AA9F-4482-B03F-6D9D83C0444B}" destId="{29C89382-D82B-4966-B9F0-9A6B14AE5D4E}" srcOrd="1" destOrd="0" presId="urn:microsoft.com/office/officeart/2005/8/layout/process4"/>
    <dgm:cxn modelId="{77B23DA6-5C21-472E-A449-B3D49C68C806}" type="presParOf" srcId="{669E30F6-AA9F-4482-B03F-6D9D83C0444B}" destId="{69C297B0-454A-4DA2-A6EF-FA1A8C1A4B9C}" srcOrd="2" destOrd="0" presId="urn:microsoft.com/office/officeart/2005/8/layout/process4"/>
    <dgm:cxn modelId="{1C045FD2-A717-4163-AED7-7410D13D6472}" type="presParOf" srcId="{69C297B0-454A-4DA2-A6EF-FA1A8C1A4B9C}" destId="{4DC07E71-5A71-4C74-81AD-4E9E69FEDDE7}" srcOrd="0" destOrd="0" presId="urn:microsoft.com/office/officeart/2005/8/layout/process4"/>
    <dgm:cxn modelId="{56C6C3DF-ADFE-4893-9BD4-CA88B552543E}" type="presParOf" srcId="{669E30F6-AA9F-4482-B03F-6D9D83C0444B}" destId="{E5DDE3FF-883A-40EC-8495-62EE55467AAC}" srcOrd="3" destOrd="0" presId="urn:microsoft.com/office/officeart/2005/8/layout/process4"/>
    <dgm:cxn modelId="{D9383C2C-2B14-48EF-8B36-175B70B72581}" type="presParOf" srcId="{669E30F6-AA9F-4482-B03F-6D9D83C0444B}" destId="{7DD547B7-904F-4E2E-9B09-96E78EB85A04}" srcOrd="4" destOrd="0" presId="urn:microsoft.com/office/officeart/2005/8/layout/process4"/>
    <dgm:cxn modelId="{65CAE9AF-B56B-4DD6-B99C-C5DD0C608C3A}" type="presParOf" srcId="{7DD547B7-904F-4E2E-9B09-96E78EB85A04}" destId="{FD5A83FE-45B1-4AD2-A69C-01F0B12F5DBE}" srcOrd="0" destOrd="0" presId="urn:microsoft.com/office/officeart/2005/8/layout/process4"/>
    <dgm:cxn modelId="{64CE6F01-3CB3-4B76-8388-ADC9BF73DB86}" type="presParOf" srcId="{669E30F6-AA9F-4482-B03F-6D9D83C0444B}" destId="{943697AF-6ECD-46DE-8292-5BB575823ECA}" srcOrd="5" destOrd="0" presId="urn:microsoft.com/office/officeart/2005/8/layout/process4"/>
    <dgm:cxn modelId="{18DE36BE-DFEC-41DA-94B3-15CCC04CC4F3}" type="presParOf" srcId="{669E30F6-AA9F-4482-B03F-6D9D83C0444B}" destId="{695BFD76-6253-4D14-8347-0B199191D0EE}" srcOrd="6" destOrd="0" presId="urn:microsoft.com/office/officeart/2005/8/layout/process4"/>
    <dgm:cxn modelId="{618ACD28-724F-4B5F-9EB2-D6909507D2A2}" type="presParOf" srcId="{695BFD76-6253-4D14-8347-0B199191D0EE}" destId="{4FDDC6F5-B400-4BFB-9105-BC1424DF415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F51CA0-ED21-4E6E-A190-F00E2C394702}" type="doc">
      <dgm:prSet loTypeId="urn:microsoft.com/office/officeart/2005/8/layout/process4" loCatId="list" qsTypeId="urn:microsoft.com/office/officeart/2005/8/quickstyle/simple1" qsCatId="simple" csTypeId="urn:microsoft.com/office/officeart/2005/8/colors/accent4_2" csCatId="accent4"/>
      <dgm:spPr/>
      <dgm:t>
        <a:bodyPr/>
        <a:lstStyle/>
        <a:p>
          <a:endParaRPr lang="en-GB"/>
        </a:p>
      </dgm:t>
    </dgm:pt>
    <dgm:pt modelId="{1E33EDE2-114D-477E-9F7D-603970964099}">
      <dgm:prSet custT="1"/>
      <dgm:spPr/>
      <dgm:t>
        <a:bodyPr/>
        <a:lstStyle/>
        <a:p>
          <a:pPr rtl="0"/>
          <a:r>
            <a:rPr lang="en-GB" sz="2000" smtClean="0">
              <a:latin typeface="Arial" pitchFamily="34" charset="0"/>
              <a:cs typeface="Arial" pitchFamily="34" charset="0"/>
            </a:rPr>
            <a:t>What we do</a:t>
          </a:r>
          <a:endParaRPr lang="en-GB" sz="2000">
            <a:latin typeface="Arial" pitchFamily="34" charset="0"/>
            <a:cs typeface="Arial" pitchFamily="34" charset="0"/>
          </a:endParaRPr>
        </a:p>
      </dgm:t>
    </dgm:pt>
    <dgm:pt modelId="{52299C90-AD04-4932-8517-EB3AA5E0C777}" type="parTrans" cxnId="{6F28720B-ED2F-4935-8EFB-6FDB17B53788}">
      <dgm:prSet/>
      <dgm:spPr/>
      <dgm:t>
        <a:bodyPr/>
        <a:lstStyle/>
        <a:p>
          <a:endParaRPr lang="en-GB"/>
        </a:p>
      </dgm:t>
    </dgm:pt>
    <dgm:pt modelId="{0E0070B1-D797-4733-A568-6343B13BD1A6}" type="sibTrans" cxnId="{6F28720B-ED2F-4935-8EFB-6FDB17B53788}">
      <dgm:prSet/>
      <dgm:spPr/>
      <dgm:t>
        <a:bodyPr/>
        <a:lstStyle/>
        <a:p>
          <a:endParaRPr lang="en-GB"/>
        </a:p>
      </dgm:t>
    </dgm:pt>
    <dgm:pt modelId="{B29087EB-649E-4D4E-B37A-9B4DCAFC07A8}">
      <dgm:prSet custT="1"/>
      <dgm:spPr/>
      <dgm:t>
        <a:bodyPr/>
        <a:lstStyle/>
        <a:p>
          <a:pPr rtl="0"/>
          <a:r>
            <a:rPr lang="en-GB" sz="2000" smtClean="0">
              <a:latin typeface="Arial" pitchFamily="34" charset="0"/>
              <a:cs typeface="Arial" pitchFamily="34" charset="0"/>
            </a:rPr>
            <a:t>Our discipline and reward systems are based upon the recognition of good behaviour, effort and contributions made to making the school environment one where moral decency and values are rewarded and welcomed</a:t>
          </a:r>
          <a:endParaRPr lang="en-GB" sz="2000">
            <a:latin typeface="Arial" pitchFamily="34" charset="0"/>
            <a:cs typeface="Arial" pitchFamily="34" charset="0"/>
          </a:endParaRPr>
        </a:p>
      </dgm:t>
    </dgm:pt>
    <dgm:pt modelId="{09BA2E40-E407-46F3-8009-CCF52EFED29E}" type="parTrans" cxnId="{E6884091-1765-4B81-93BA-448189C15F64}">
      <dgm:prSet/>
      <dgm:spPr/>
      <dgm:t>
        <a:bodyPr/>
        <a:lstStyle/>
        <a:p>
          <a:endParaRPr lang="en-GB"/>
        </a:p>
      </dgm:t>
    </dgm:pt>
    <dgm:pt modelId="{51F857E9-793F-46AD-9D93-4E042E7B15A5}" type="sibTrans" cxnId="{E6884091-1765-4B81-93BA-448189C15F64}">
      <dgm:prSet/>
      <dgm:spPr/>
      <dgm:t>
        <a:bodyPr/>
        <a:lstStyle/>
        <a:p>
          <a:endParaRPr lang="en-GB"/>
        </a:p>
      </dgm:t>
    </dgm:pt>
    <dgm:pt modelId="{599009FE-8203-4AB5-87D8-6C1376F098C9}">
      <dgm:prSet custT="1"/>
      <dgm:spPr/>
      <dgm:t>
        <a:bodyPr/>
        <a:lstStyle/>
        <a:p>
          <a:pPr rtl="0"/>
          <a:r>
            <a:rPr lang="en-GB" sz="2000" smtClean="0">
              <a:latin typeface="Arial" pitchFamily="34" charset="0"/>
              <a:cs typeface="Arial" pitchFamily="34" charset="0"/>
            </a:rPr>
            <a:t>Impact</a:t>
          </a:r>
          <a:endParaRPr lang="en-GB" sz="2000">
            <a:latin typeface="Arial" pitchFamily="34" charset="0"/>
            <a:cs typeface="Arial" pitchFamily="34" charset="0"/>
          </a:endParaRPr>
        </a:p>
      </dgm:t>
    </dgm:pt>
    <dgm:pt modelId="{DE65A88F-9E15-4BDB-805E-51F95DDC8A6B}" type="parTrans" cxnId="{47893849-2798-40DB-AB44-C14959A3B70E}">
      <dgm:prSet/>
      <dgm:spPr/>
      <dgm:t>
        <a:bodyPr/>
        <a:lstStyle/>
        <a:p>
          <a:endParaRPr lang="en-GB"/>
        </a:p>
      </dgm:t>
    </dgm:pt>
    <dgm:pt modelId="{E4D9AA89-02ED-4266-B79F-47F23F329677}" type="sibTrans" cxnId="{47893849-2798-40DB-AB44-C14959A3B70E}">
      <dgm:prSet/>
      <dgm:spPr/>
      <dgm:t>
        <a:bodyPr/>
        <a:lstStyle/>
        <a:p>
          <a:endParaRPr lang="en-GB"/>
        </a:p>
      </dgm:t>
    </dgm:pt>
    <dgm:pt modelId="{F60272D3-6A10-47FE-B62E-FD51E0A3906A}">
      <dgm:prSet custT="1"/>
      <dgm:spPr/>
      <dgm:t>
        <a:bodyPr/>
        <a:lstStyle/>
        <a:p>
          <a:pPr rtl="0"/>
          <a:r>
            <a:rPr lang="en-GB" sz="2000" smtClean="0">
              <a:latin typeface="Arial" pitchFamily="34" charset="0"/>
              <a:cs typeface="Arial" pitchFamily="34" charset="0"/>
            </a:rPr>
            <a:t>Children understand the significance of these principles in terms of social justice, democracy and a fair society where those who strive to consider and act as advocates for others gain respect and help contribute to an environment where everyone is valued for the strengths they bring </a:t>
          </a:r>
          <a:endParaRPr lang="en-GB" sz="2000">
            <a:latin typeface="Arial" pitchFamily="34" charset="0"/>
            <a:cs typeface="Arial" pitchFamily="34" charset="0"/>
          </a:endParaRPr>
        </a:p>
      </dgm:t>
    </dgm:pt>
    <dgm:pt modelId="{9F97081E-BFF2-416F-9DCE-59C91C7EA5E3}" type="parTrans" cxnId="{D9F0B668-A505-4EBC-A720-DABC232AACC5}">
      <dgm:prSet/>
      <dgm:spPr/>
      <dgm:t>
        <a:bodyPr/>
        <a:lstStyle/>
        <a:p>
          <a:endParaRPr lang="en-GB"/>
        </a:p>
      </dgm:t>
    </dgm:pt>
    <dgm:pt modelId="{9EE2DDC1-AA2A-4229-BB70-B20292F1DD56}" type="sibTrans" cxnId="{D9F0B668-A505-4EBC-A720-DABC232AACC5}">
      <dgm:prSet/>
      <dgm:spPr/>
      <dgm:t>
        <a:bodyPr/>
        <a:lstStyle/>
        <a:p>
          <a:endParaRPr lang="en-GB"/>
        </a:p>
      </dgm:t>
    </dgm:pt>
    <dgm:pt modelId="{37615C3C-5B7E-4EA8-BC19-72CCF911C4EC}" type="pres">
      <dgm:prSet presAssocID="{8BF51CA0-ED21-4E6E-A190-F00E2C394702}" presName="Name0" presStyleCnt="0">
        <dgm:presLayoutVars>
          <dgm:dir/>
          <dgm:animLvl val="lvl"/>
          <dgm:resizeHandles val="exact"/>
        </dgm:presLayoutVars>
      </dgm:prSet>
      <dgm:spPr/>
      <dgm:t>
        <a:bodyPr/>
        <a:lstStyle/>
        <a:p>
          <a:endParaRPr lang="en-GB"/>
        </a:p>
      </dgm:t>
    </dgm:pt>
    <dgm:pt modelId="{132C5A9E-431D-4478-B4BD-6BEB1E438F02}" type="pres">
      <dgm:prSet presAssocID="{F60272D3-6A10-47FE-B62E-FD51E0A3906A}" presName="boxAndChildren" presStyleCnt="0"/>
      <dgm:spPr/>
    </dgm:pt>
    <dgm:pt modelId="{E1BDE009-51D5-43BE-B635-E360092FF031}" type="pres">
      <dgm:prSet presAssocID="{F60272D3-6A10-47FE-B62E-FD51E0A3906A}" presName="parentTextBox" presStyleLbl="node1" presStyleIdx="0" presStyleCnt="4"/>
      <dgm:spPr/>
      <dgm:t>
        <a:bodyPr/>
        <a:lstStyle/>
        <a:p>
          <a:endParaRPr lang="en-GB"/>
        </a:p>
      </dgm:t>
    </dgm:pt>
    <dgm:pt modelId="{2667189F-1E02-4CDF-9B01-8BE24F8C85F8}" type="pres">
      <dgm:prSet presAssocID="{E4D9AA89-02ED-4266-B79F-47F23F329677}" presName="sp" presStyleCnt="0"/>
      <dgm:spPr/>
    </dgm:pt>
    <dgm:pt modelId="{16D7659C-564C-4C3A-946F-55A0C7A6FA4E}" type="pres">
      <dgm:prSet presAssocID="{599009FE-8203-4AB5-87D8-6C1376F098C9}" presName="arrowAndChildren" presStyleCnt="0"/>
      <dgm:spPr/>
    </dgm:pt>
    <dgm:pt modelId="{A028C7F1-D138-4CEC-9917-CB44E30BA9E9}" type="pres">
      <dgm:prSet presAssocID="{599009FE-8203-4AB5-87D8-6C1376F098C9}" presName="parentTextArrow" presStyleLbl="node1" presStyleIdx="1" presStyleCnt="4"/>
      <dgm:spPr/>
      <dgm:t>
        <a:bodyPr/>
        <a:lstStyle/>
        <a:p>
          <a:endParaRPr lang="en-GB"/>
        </a:p>
      </dgm:t>
    </dgm:pt>
    <dgm:pt modelId="{AE36D2EF-0B4F-4A14-8285-BFAE2183CD86}" type="pres">
      <dgm:prSet presAssocID="{51F857E9-793F-46AD-9D93-4E042E7B15A5}" presName="sp" presStyleCnt="0"/>
      <dgm:spPr/>
    </dgm:pt>
    <dgm:pt modelId="{11C8F76E-DE90-42EE-8215-991431BCFD0E}" type="pres">
      <dgm:prSet presAssocID="{B29087EB-649E-4D4E-B37A-9B4DCAFC07A8}" presName="arrowAndChildren" presStyleCnt="0"/>
      <dgm:spPr/>
    </dgm:pt>
    <dgm:pt modelId="{CE4832E1-19BA-4C9F-AD82-E2DDB2313FD8}" type="pres">
      <dgm:prSet presAssocID="{B29087EB-649E-4D4E-B37A-9B4DCAFC07A8}" presName="parentTextArrow" presStyleLbl="node1" presStyleIdx="2" presStyleCnt="4"/>
      <dgm:spPr/>
      <dgm:t>
        <a:bodyPr/>
        <a:lstStyle/>
        <a:p>
          <a:endParaRPr lang="en-GB"/>
        </a:p>
      </dgm:t>
    </dgm:pt>
    <dgm:pt modelId="{3378F010-80EB-4EE5-BC11-481094C79C36}" type="pres">
      <dgm:prSet presAssocID="{0E0070B1-D797-4733-A568-6343B13BD1A6}" presName="sp" presStyleCnt="0"/>
      <dgm:spPr/>
    </dgm:pt>
    <dgm:pt modelId="{7F365EE5-9D56-41C1-8450-743AD25E7AFF}" type="pres">
      <dgm:prSet presAssocID="{1E33EDE2-114D-477E-9F7D-603970964099}" presName="arrowAndChildren" presStyleCnt="0"/>
      <dgm:spPr/>
    </dgm:pt>
    <dgm:pt modelId="{64576223-F00F-4DAF-9658-EC7BC9B56ED0}" type="pres">
      <dgm:prSet presAssocID="{1E33EDE2-114D-477E-9F7D-603970964099}" presName="parentTextArrow" presStyleLbl="node1" presStyleIdx="3" presStyleCnt="4"/>
      <dgm:spPr/>
      <dgm:t>
        <a:bodyPr/>
        <a:lstStyle/>
        <a:p>
          <a:endParaRPr lang="en-GB"/>
        </a:p>
      </dgm:t>
    </dgm:pt>
  </dgm:ptLst>
  <dgm:cxnLst>
    <dgm:cxn modelId="{663B7C97-ED9B-4F55-88D8-D05DFCE47388}" type="presOf" srcId="{8BF51CA0-ED21-4E6E-A190-F00E2C394702}" destId="{37615C3C-5B7E-4EA8-BC19-72CCF911C4EC}" srcOrd="0" destOrd="0" presId="urn:microsoft.com/office/officeart/2005/8/layout/process4"/>
    <dgm:cxn modelId="{79D1A5E9-D489-49A4-A284-E8FD069E735D}" type="presOf" srcId="{F60272D3-6A10-47FE-B62E-FD51E0A3906A}" destId="{E1BDE009-51D5-43BE-B635-E360092FF031}" srcOrd="0" destOrd="0" presId="urn:microsoft.com/office/officeart/2005/8/layout/process4"/>
    <dgm:cxn modelId="{A3761984-0944-4E1B-954C-FB7852F5FE91}" type="presOf" srcId="{1E33EDE2-114D-477E-9F7D-603970964099}" destId="{64576223-F00F-4DAF-9658-EC7BC9B56ED0}" srcOrd="0" destOrd="0" presId="urn:microsoft.com/office/officeart/2005/8/layout/process4"/>
    <dgm:cxn modelId="{05A42A3A-B2BC-4A16-B429-8A7CE721AC39}" type="presOf" srcId="{599009FE-8203-4AB5-87D8-6C1376F098C9}" destId="{A028C7F1-D138-4CEC-9917-CB44E30BA9E9}" srcOrd="0" destOrd="0" presId="urn:microsoft.com/office/officeart/2005/8/layout/process4"/>
    <dgm:cxn modelId="{66037E63-D71D-4D44-BC34-218127428DC2}" type="presOf" srcId="{B29087EB-649E-4D4E-B37A-9B4DCAFC07A8}" destId="{CE4832E1-19BA-4C9F-AD82-E2DDB2313FD8}" srcOrd="0" destOrd="0" presId="urn:microsoft.com/office/officeart/2005/8/layout/process4"/>
    <dgm:cxn modelId="{6F28720B-ED2F-4935-8EFB-6FDB17B53788}" srcId="{8BF51CA0-ED21-4E6E-A190-F00E2C394702}" destId="{1E33EDE2-114D-477E-9F7D-603970964099}" srcOrd="0" destOrd="0" parTransId="{52299C90-AD04-4932-8517-EB3AA5E0C777}" sibTransId="{0E0070B1-D797-4733-A568-6343B13BD1A6}"/>
    <dgm:cxn modelId="{D9F0B668-A505-4EBC-A720-DABC232AACC5}" srcId="{8BF51CA0-ED21-4E6E-A190-F00E2C394702}" destId="{F60272D3-6A10-47FE-B62E-FD51E0A3906A}" srcOrd="3" destOrd="0" parTransId="{9F97081E-BFF2-416F-9DCE-59C91C7EA5E3}" sibTransId="{9EE2DDC1-AA2A-4229-BB70-B20292F1DD56}"/>
    <dgm:cxn modelId="{E6884091-1765-4B81-93BA-448189C15F64}" srcId="{8BF51CA0-ED21-4E6E-A190-F00E2C394702}" destId="{B29087EB-649E-4D4E-B37A-9B4DCAFC07A8}" srcOrd="1" destOrd="0" parTransId="{09BA2E40-E407-46F3-8009-CCF52EFED29E}" sibTransId="{51F857E9-793F-46AD-9D93-4E042E7B15A5}"/>
    <dgm:cxn modelId="{47893849-2798-40DB-AB44-C14959A3B70E}" srcId="{8BF51CA0-ED21-4E6E-A190-F00E2C394702}" destId="{599009FE-8203-4AB5-87D8-6C1376F098C9}" srcOrd="2" destOrd="0" parTransId="{DE65A88F-9E15-4BDB-805E-51F95DDC8A6B}" sibTransId="{E4D9AA89-02ED-4266-B79F-47F23F329677}"/>
    <dgm:cxn modelId="{BAD9BC54-9E66-48F3-A29F-D18CFC1F1678}" type="presParOf" srcId="{37615C3C-5B7E-4EA8-BC19-72CCF911C4EC}" destId="{132C5A9E-431D-4478-B4BD-6BEB1E438F02}" srcOrd="0" destOrd="0" presId="urn:microsoft.com/office/officeart/2005/8/layout/process4"/>
    <dgm:cxn modelId="{B6E8CDCA-E758-4F62-9EA9-B632C39361FC}" type="presParOf" srcId="{132C5A9E-431D-4478-B4BD-6BEB1E438F02}" destId="{E1BDE009-51D5-43BE-B635-E360092FF031}" srcOrd="0" destOrd="0" presId="urn:microsoft.com/office/officeart/2005/8/layout/process4"/>
    <dgm:cxn modelId="{0E17C366-BC1F-42B1-A891-14B71FAFFE86}" type="presParOf" srcId="{37615C3C-5B7E-4EA8-BC19-72CCF911C4EC}" destId="{2667189F-1E02-4CDF-9B01-8BE24F8C85F8}" srcOrd="1" destOrd="0" presId="urn:microsoft.com/office/officeart/2005/8/layout/process4"/>
    <dgm:cxn modelId="{6804066E-51EA-44CB-B43E-2B3027A283A5}" type="presParOf" srcId="{37615C3C-5B7E-4EA8-BC19-72CCF911C4EC}" destId="{16D7659C-564C-4C3A-946F-55A0C7A6FA4E}" srcOrd="2" destOrd="0" presId="urn:microsoft.com/office/officeart/2005/8/layout/process4"/>
    <dgm:cxn modelId="{C6D9BA52-8045-4974-A374-8033EEFADFE4}" type="presParOf" srcId="{16D7659C-564C-4C3A-946F-55A0C7A6FA4E}" destId="{A028C7F1-D138-4CEC-9917-CB44E30BA9E9}" srcOrd="0" destOrd="0" presId="urn:microsoft.com/office/officeart/2005/8/layout/process4"/>
    <dgm:cxn modelId="{7C931E06-809E-44E4-A909-FB2531CFA2C9}" type="presParOf" srcId="{37615C3C-5B7E-4EA8-BC19-72CCF911C4EC}" destId="{AE36D2EF-0B4F-4A14-8285-BFAE2183CD86}" srcOrd="3" destOrd="0" presId="urn:microsoft.com/office/officeart/2005/8/layout/process4"/>
    <dgm:cxn modelId="{5A59683C-6547-48FA-9090-8DE303BF18E8}" type="presParOf" srcId="{37615C3C-5B7E-4EA8-BC19-72CCF911C4EC}" destId="{11C8F76E-DE90-42EE-8215-991431BCFD0E}" srcOrd="4" destOrd="0" presId="urn:microsoft.com/office/officeart/2005/8/layout/process4"/>
    <dgm:cxn modelId="{3F555917-B3C1-4EF8-B611-774066D509F9}" type="presParOf" srcId="{11C8F76E-DE90-42EE-8215-991431BCFD0E}" destId="{CE4832E1-19BA-4C9F-AD82-E2DDB2313FD8}" srcOrd="0" destOrd="0" presId="urn:microsoft.com/office/officeart/2005/8/layout/process4"/>
    <dgm:cxn modelId="{6002E079-6D15-4345-91E8-393AC458B82E}" type="presParOf" srcId="{37615C3C-5B7E-4EA8-BC19-72CCF911C4EC}" destId="{3378F010-80EB-4EE5-BC11-481094C79C36}" srcOrd="5" destOrd="0" presId="urn:microsoft.com/office/officeart/2005/8/layout/process4"/>
    <dgm:cxn modelId="{87C46172-FCF0-4D4C-8D15-7E7C7445DD52}" type="presParOf" srcId="{37615C3C-5B7E-4EA8-BC19-72CCF911C4EC}" destId="{7F365EE5-9D56-41C1-8450-743AD25E7AFF}" srcOrd="6" destOrd="0" presId="urn:microsoft.com/office/officeart/2005/8/layout/process4"/>
    <dgm:cxn modelId="{CB3C4928-6848-4FD6-B9F2-BAC94171A235}" type="presParOf" srcId="{7F365EE5-9D56-41C1-8450-743AD25E7AFF}" destId="{64576223-F00F-4DAF-9658-EC7BC9B56ED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81056-2A5B-4E92-978D-2F5B9C9B15F0}">
      <dsp:nvSpPr>
        <dsp:cNvPr id="0" name=""/>
        <dsp:cNvSpPr/>
      </dsp:nvSpPr>
      <dsp:spPr>
        <a:xfrm>
          <a:off x="0" y="4784035"/>
          <a:ext cx="9144000" cy="104662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Our children recognise and respect how people see things from different viewpoints. They can articulate our ethos and vision of a diverse, inclusive, tolerant and equitable society </a:t>
          </a:r>
          <a:endParaRPr lang="en-GB" sz="2000" kern="1200" dirty="0">
            <a:latin typeface="Arial" pitchFamily="34" charset="0"/>
            <a:cs typeface="Arial" pitchFamily="34" charset="0"/>
          </a:endParaRPr>
        </a:p>
      </dsp:txBody>
      <dsp:txXfrm>
        <a:off x="0" y="4784035"/>
        <a:ext cx="9144000" cy="1046629"/>
      </dsp:txXfrm>
    </dsp:sp>
    <dsp:sp modelId="{9B4E66C3-C63E-4C00-A67E-0FBFFC6A6452}">
      <dsp:nvSpPr>
        <dsp:cNvPr id="0" name=""/>
        <dsp:cNvSpPr/>
      </dsp:nvSpPr>
      <dsp:spPr>
        <a:xfrm rot="10800000">
          <a:off x="0" y="3190017"/>
          <a:ext cx="9144000" cy="1609716"/>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b="1" kern="1200" dirty="0" smtClean="0">
              <a:latin typeface="Arial" pitchFamily="34" charset="0"/>
              <a:cs typeface="Arial" pitchFamily="34" charset="0"/>
            </a:rPr>
            <a:t>The impact</a:t>
          </a:r>
          <a:endParaRPr lang="en-GB" sz="2000" kern="1200" dirty="0">
            <a:latin typeface="Arial" pitchFamily="34" charset="0"/>
            <a:cs typeface="Arial" pitchFamily="34" charset="0"/>
          </a:endParaRPr>
        </a:p>
      </dsp:txBody>
      <dsp:txXfrm rot="10800000">
        <a:off x="0" y="3190017"/>
        <a:ext cx="9144000" cy="1045945"/>
      </dsp:txXfrm>
    </dsp:sp>
    <dsp:sp modelId="{77DFA87A-C1F8-4F98-BBE6-A706002DAB84}">
      <dsp:nvSpPr>
        <dsp:cNvPr id="0" name=""/>
        <dsp:cNvSpPr/>
      </dsp:nvSpPr>
      <dsp:spPr>
        <a:xfrm rot="10800000">
          <a:off x="0" y="1596000"/>
          <a:ext cx="9144000" cy="1609716"/>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Children have the opportunity to be supported and to learn to support others through nurture groups. We also have well developed systems of buddies, servant leaders, sports leaders and peer supporters</a:t>
          </a:r>
          <a:endParaRPr lang="en-GB" sz="2000" kern="1200" dirty="0">
            <a:latin typeface="Arial" pitchFamily="34" charset="0"/>
            <a:cs typeface="Arial" pitchFamily="34" charset="0"/>
          </a:endParaRPr>
        </a:p>
      </dsp:txBody>
      <dsp:txXfrm rot="10800000">
        <a:off x="0" y="1596000"/>
        <a:ext cx="9144000" cy="1045945"/>
      </dsp:txXfrm>
    </dsp:sp>
    <dsp:sp modelId="{7BE4B51D-3474-4E8B-AD9B-02654E648B0E}">
      <dsp:nvSpPr>
        <dsp:cNvPr id="0" name=""/>
        <dsp:cNvSpPr/>
      </dsp:nvSpPr>
      <dsp:spPr>
        <a:xfrm rot="10800000">
          <a:off x="0" y="1982"/>
          <a:ext cx="9144000" cy="1609716"/>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b="1" kern="1200" dirty="0" smtClean="0">
              <a:latin typeface="Arial" pitchFamily="34" charset="0"/>
              <a:cs typeface="Arial" pitchFamily="34" charset="0"/>
            </a:rPr>
            <a:t>What we do</a:t>
          </a:r>
          <a:endParaRPr lang="en-GB" sz="2000" kern="1200" dirty="0">
            <a:latin typeface="Arial" pitchFamily="34" charset="0"/>
            <a:cs typeface="Arial" pitchFamily="34" charset="0"/>
          </a:endParaRPr>
        </a:p>
      </dsp:txBody>
      <dsp:txXfrm rot="10800000">
        <a:off x="0" y="1982"/>
        <a:ext cx="9144000" cy="10459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A2074-F735-4440-9715-5F91D85605F2}">
      <dsp:nvSpPr>
        <dsp:cNvPr id="0" name=""/>
        <dsp:cNvSpPr/>
      </dsp:nvSpPr>
      <dsp:spPr>
        <a:xfrm>
          <a:off x="0" y="5529382"/>
          <a:ext cx="9144000" cy="12096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The pupils learn about and can articulate their learning about cultural diversity with an underpinning theme, which is exploring commonalities and respecting differences</a:t>
          </a:r>
          <a:endParaRPr lang="en-GB" sz="2000" kern="1200" dirty="0">
            <a:latin typeface="Arial" pitchFamily="34" charset="0"/>
            <a:cs typeface="Arial" pitchFamily="34" charset="0"/>
          </a:endParaRPr>
        </a:p>
      </dsp:txBody>
      <dsp:txXfrm>
        <a:off x="0" y="5529382"/>
        <a:ext cx="9144000" cy="1209693"/>
      </dsp:txXfrm>
    </dsp:sp>
    <dsp:sp modelId="{D9D3F0A9-2ED4-4AAA-80B3-4DFF9044667E}">
      <dsp:nvSpPr>
        <dsp:cNvPr id="0" name=""/>
        <dsp:cNvSpPr/>
      </dsp:nvSpPr>
      <dsp:spPr>
        <a:xfrm rot="10800000">
          <a:off x="0" y="3687018"/>
          <a:ext cx="9144000"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The impact</a:t>
          </a:r>
          <a:endParaRPr lang="en-GB" sz="2000" kern="1200" dirty="0">
            <a:latin typeface="Arial" pitchFamily="34" charset="0"/>
            <a:cs typeface="Arial" pitchFamily="34" charset="0"/>
          </a:endParaRPr>
        </a:p>
      </dsp:txBody>
      <dsp:txXfrm rot="10800000">
        <a:off x="0" y="3687018"/>
        <a:ext cx="9144000" cy="1208902"/>
      </dsp:txXfrm>
    </dsp:sp>
    <dsp:sp modelId="{B5FAD20E-3692-4BEE-8D09-039F1F503C5B}">
      <dsp:nvSpPr>
        <dsp:cNvPr id="0" name=""/>
        <dsp:cNvSpPr/>
      </dsp:nvSpPr>
      <dsp:spPr>
        <a:xfrm rot="10800000">
          <a:off x="0" y="1844655"/>
          <a:ext cx="9144000"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Year 4 children have the opportunity to liaise with pupils in a different socio-economic and geographical area of the country,  communicating via pen pal letters and taking part in joint projects e.g. citizenship, recycling, science</a:t>
          </a:r>
          <a:endParaRPr lang="en-GB" sz="2000" kern="1200" dirty="0">
            <a:latin typeface="Arial" pitchFamily="34" charset="0"/>
            <a:cs typeface="Arial" pitchFamily="34" charset="0"/>
          </a:endParaRPr>
        </a:p>
      </dsp:txBody>
      <dsp:txXfrm rot="10800000">
        <a:off x="0" y="1844655"/>
        <a:ext cx="9144000" cy="1208902"/>
      </dsp:txXfrm>
    </dsp:sp>
    <dsp:sp modelId="{B594346D-AAF0-4CC5-A964-3EF66778EB54}">
      <dsp:nvSpPr>
        <dsp:cNvPr id="0" name=""/>
        <dsp:cNvSpPr/>
      </dsp:nvSpPr>
      <dsp:spPr>
        <a:xfrm rot="10800000">
          <a:off x="0" y="2291"/>
          <a:ext cx="9144000"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What we do</a:t>
          </a:r>
          <a:endParaRPr lang="en-GB" sz="2000" kern="1200" dirty="0">
            <a:latin typeface="Arial" pitchFamily="34" charset="0"/>
            <a:cs typeface="Arial" pitchFamily="34" charset="0"/>
          </a:endParaRPr>
        </a:p>
      </dsp:txBody>
      <dsp:txXfrm rot="10800000">
        <a:off x="0" y="2291"/>
        <a:ext cx="9144000" cy="12089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596CE-FBD2-4077-8535-B0CDB6F07B36}">
      <dsp:nvSpPr>
        <dsp:cNvPr id="0" name=""/>
        <dsp:cNvSpPr/>
      </dsp:nvSpPr>
      <dsp:spPr>
        <a:xfrm>
          <a:off x="0" y="5529382"/>
          <a:ext cx="9144000" cy="12096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GB" sz="1700" kern="1200" dirty="0" smtClean="0">
              <a:latin typeface="Arial" pitchFamily="34" charset="0"/>
              <a:cs typeface="Arial" pitchFamily="34" charset="0"/>
            </a:rPr>
            <a:t>Children discover new ways to express their emerging and changing identities in positive and creative ways that encourage interaction with others. They develop flexible interactive skills. They leave the school well prepared for future life.</a:t>
          </a:r>
          <a:endParaRPr lang="en-GB" sz="1700" kern="1200" dirty="0">
            <a:latin typeface="Arial" pitchFamily="34" charset="0"/>
            <a:cs typeface="Arial" pitchFamily="34" charset="0"/>
          </a:endParaRPr>
        </a:p>
      </dsp:txBody>
      <dsp:txXfrm>
        <a:off x="0" y="5529382"/>
        <a:ext cx="9144000" cy="1209693"/>
      </dsp:txXfrm>
    </dsp:sp>
    <dsp:sp modelId="{6C8C2835-C4BE-462D-AAA1-A5E194455F08}">
      <dsp:nvSpPr>
        <dsp:cNvPr id="0" name=""/>
        <dsp:cNvSpPr/>
      </dsp:nvSpPr>
      <dsp:spPr>
        <a:xfrm rot="10800000">
          <a:off x="0" y="3687018"/>
          <a:ext cx="9144000"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GB" sz="1700" kern="1200" dirty="0" smtClean="0">
              <a:latin typeface="Arial" pitchFamily="34" charset="0"/>
              <a:cs typeface="Arial" pitchFamily="34" charset="0"/>
            </a:rPr>
            <a:t>The impact</a:t>
          </a:r>
          <a:endParaRPr lang="en-GB" sz="1700" kern="1200" dirty="0">
            <a:latin typeface="Arial" pitchFamily="34" charset="0"/>
            <a:cs typeface="Arial" pitchFamily="34" charset="0"/>
          </a:endParaRPr>
        </a:p>
      </dsp:txBody>
      <dsp:txXfrm rot="10800000">
        <a:off x="0" y="3687018"/>
        <a:ext cx="9144000" cy="1208902"/>
      </dsp:txXfrm>
    </dsp:sp>
    <dsp:sp modelId="{AAE82690-EC41-4865-AFD3-AC3F702A501A}">
      <dsp:nvSpPr>
        <dsp:cNvPr id="0" name=""/>
        <dsp:cNvSpPr/>
      </dsp:nvSpPr>
      <dsp:spPr>
        <a:xfrm rot="10800000">
          <a:off x="0" y="1844655"/>
          <a:ext cx="9144000"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GB" sz="1700" kern="1200" dirty="0" smtClean="0">
              <a:latin typeface="Arial" pitchFamily="34" charset="0"/>
              <a:cs typeface="Arial" pitchFamily="34" charset="0"/>
            </a:rPr>
            <a:t>Pupils visit </a:t>
          </a:r>
          <a:r>
            <a:rPr lang="en-GB" sz="1700" kern="1200" dirty="0" err="1" smtClean="0">
              <a:latin typeface="Arial" pitchFamily="34" charset="0"/>
              <a:cs typeface="Arial" pitchFamily="34" charset="0"/>
            </a:rPr>
            <a:t>Robinwood</a:t>
          </a:r>
          <a:r>
            <a:rPr lang="en-GB" sz="1700" kern="1200" dirty="0" smtClean="0">
              <a:latin typeface="Arial" pitchFamily="34" charset="0"/>
              <a:cs typeface="Arial" pitchFamily="34" charset="0"/>
            </a:rPr>
            <a:t> for an adventure learning residential. They have the opportunity through our Extended Services Provider to become involved and have extra-curricular learning accredited through The Children’s University. They learn about higher education, and vocational / career opportunities through local university, college and business links. </a:t>
          </a:r>
          <a:endParaRPr lang="en-GB" sz="1700" kern="1200" dirty="0">
            <a:latin typeface="Arial" pitchFamily="34" charset="0"/>
            <a:cs typeface="Arial" pitchFamily="34" charset="0"/>
          </a:endParaRPr>
        </a:p>
      </dsp:txBody>
      <dsp:txXfrm rot="10800000">
        <a:off x="0" y="1844655"/>
        <a:ext cx="9144000" cy="1208902"/>
      </dsp:txXfrm>
    </dsp:sp>
    <dsp:sp modelId="{E2FC9660-9121-4E00-BD3C-6B9493BE6236}">
      <dsp:nvSpPr>
        <dsp:cNvPr id="0" name=""/>
        <dsp:cNvSpPr/>
      </dsp:nvSpPr>
      <dsp:spPr>
        <a:xfrm rot="10800000">
          <a:off x="0" y="2291"/>
          <a:ext cx="9144000"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GB" sz="1700" kern="1200" dirty="0" smtClean="0">
              <a:latin typeface="Arial" pitchFamily="34" charset="0"/>
              <a:cs typeface="Arial" pitchFamily="34" charset="0"/>
            </a:rPr>
            <a:t>What we do</a:t>
          </a:r>
          <a:endParaRPr lang="en-GB" sz="1700" kern="1200" dirty="0">
            <a:latin typeface="Arial" pitchFamily="34" charset="0"/>
            <a:cs typeface="Arial" pitchFamily="34" charset="0"/>
          </a:endParaRPr>
        </a:p>
      </dsp:txBody>
      <dsp:txXfrm rot="10800000">
        <a:off x="0" y="2291"/>
        <a:ext cx="9144000" cy="12089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BD931-F95E-4378-9577-D42BC834B5BE}">
      <dsp:nvSpPr>
        <dsp:cNvPr id="0" name=""/>
        <dsp:cNvSpPr/>
      </dsp:nvSpPr>
      <dsp:spPr>
        <a:xfrm>
          <a:off x="0" y="5625045"/>
          <a:ext cx="9144000" cy="12306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Our pupils recognise and can articulate the importance of  respect for others and the right that each of them has to learn in an environment free from prejudice or discrimination. Behaviour is exemplary</a:t>
          </a:r>
          <a:endParaRPr lang="en-GB" sz="2000" kern="1200" dirty="0">
            <a:latin typeface="Arial" pitchFamily="34" charset="0"/>
            <a:cs typeface="Arial" pitchFamily="34" charset="0"/>
          </a:endParaRPr>
        </a:p>
      </dsp:txBody>
      <dsp:txXfrm>
        <a:off x="0" y="5625045"/>
        <a:ext cx="9144000" cy="1230622"/>
      </dsp:txXfrm>
    </dsp:sp>
    <dsp:sp modelId="{063BB427-990B-4557-A6BF-E009D17F56EE}">
      <dsp:nvSpPr>
        <dsp:cNvPr id="0" name=""/>
        <dsp:cNvSpPr/>
      </dsp:nvSpPr>
      <dsp:spPr>
        <a:xfrm rot="10800000">
          <a:off x="0" y="3750807"/>
          <a:ext cx="9144000" cy="189269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The impact</a:t>
          </a:r>
          <a:endParaRPr lang="en-GB" sz="2000" kern="1200" dirty="0">
            <a:latin typeface="Arial" pitchFamily="34" charset="0"/>
            <a:cs typeface="Arial" pitchFamily="34" charset="0"/>
          </a:endParaRPr>
        </a:p>
      </dsp:txBody>
      <dsp:txXfrm rot="10800000">
        <a:off x="0" y="3750807"/>
        <a:ext cx="9144000" cy="1229818"/>
      </dsp:txXfrm>
    </dsp:sp>
    <dsp:sp modelId="{D70A8ED3-1CA6-4D58-A98C-6D9C4FF2714E}">
      <dsp:nvSpPr>
        <dsp:cNvPr id="0" name=""/>
        <dsp:cNvSpPr/>
      </dsp:nvSpPr>
      <dsp:spPr>
        <a:xfrm rot="10800000">
          <a:off x="0" y="1876569"/>
          <a:ext cx="9144000" cy="189269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We promote British Values through exemplary behaviour and respect for one another. We place great emphasis upon positive behaviour for learning, pupil voice, observance of rules, individual liberty and mutual respect – including tolerance of other faiths and beliefs. We are guided by the Local Authority’s Anti-Bullying strategy and accreditation and take part in Anti-Bullying Week</a:t>
          </a:r>
          <a:endParaRPr lang="en-GB" sz="2000" kern="1200" dirty="0">
            <a:latin typeface="Arial" pitchFamily="34" charset="0"/>
            <a:cs typeface="Arial" pitchFamily="34" charset="0"/>
          </a:endParaRPr>
        </a:p>
      </dsp:txBody>
      <dsp:txXfrm rot="10800000">
        <a:off x="0" y="1876569"/>
        <a:ext cx="9144000" cy="1229818"/>
      </dsp:txXfrm>
    </dsp:sp>
    <dsp:sp modelId="{2720E0CC-E550-49A5-A7E3-932E44BA9239}">
      <dsp:nvSpPr>
        <dsp:cNvPr id="0" name=""/>
        <dsp:cNvSpPr/>
      </dsp:nvSpPr>
      <dsp:spPr>
        <a:xfrm rot="10800000">
          <a:off x="0" y="2331"/>
          <a:ext cx="9144000" cy="1892697"/>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smtClean="0">
              <a:latin typeface="Arial" pitchFamily="34" charset="0"/>
              <a:cs typeface="Arial" pitchFamily="34" charset="0"/>
            </a:rPr>
            <a:t>What we do</a:t>
          </a:r>
          <a:endParaRPr lang="en-GB" sz="2000" kern="1200">
            <a:latin typeface="Arial" pitchFamily="34" charset="0"/>
            <a:cs typeface="Arial" pitchFamily="34" charset="0"/>
          </a:endParaRPr>
        </a:p>
      </dsp:txBody>
      <dsp:txXfrm rot="10800000">
        <a:off x="0" y="2331"/>
        <a:ext cx="9144000" cy="12298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ABD22-E08B-40AA-8BFE-EF60007CFF6B}">
      <dsp:nvSpPr>
        <dsp:cNvPr id="0" name=""/>
        <dsp:cNvSpPr/>
      </dsp:nvSpPr>
      <dsp:spPr>
        <a:xfrm>
          <a:off x="0" y="5529382"/>
          <a:ext cx="9036496" cy="12096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Our pupils have a sense of civic pride and feel connected to their church and local community. They enjoy and contribute to social and cultural experiences that represent both the traditions and the increasing diversity of the UK</a:t>
          </a:r>
          <a:endParaRPr lang="en-GB" sz="2000" kern="1200" dirty="0">
            <a:latin typeface="Arial" pitchFamily="34" charset="0"/>
            <a:cs typeface="Arial" pitchFamily="34" charset="0"/>
          </a:endParaRPr>
        </a:p>
      </dsp:txBody>
      <dsp:txXfrm>
        <a:off x="0" y="5529382"/>
        <a:ext cx="9036496" cy="1209693"/>
      </dsp:txXfrm>
    </dsp:sp>
    <dsp:sp modelId="{B15C1004-79BC-48C3-A3D6-C8F89A089365}">
      <dsp:nvSpPr>
        <dsp:cNvPr id="0" name=""/>
        <dsp:cNvSpPr/>
      </dsp:nvSpPr>
      <dsp:spPr>
        <a:xfrm rot="10800000">
          <a:off x="0" y="3687018"/>
          <a:ext cx="9036496"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The impact</a:t>
          </a:r>
          <a:endParaRPr lang="en-GB" sz="2000" kern="1200" dirty="0">
            <a:latin typeface="Arial" pitchFamily="34" charset="0"/>
            <a:cs typeface="Arial" pitchFamily="34" charset="0"/>
          </a:endParaRPr>
        </a:p>
      </dsp:txBody>
      <dsp:txXfrm rot="10800000">
        <a:off x="0" y="3687018"/>
        <a:ext cx="9036496" cy="1208902"/>
      </dsp:txXfrm>
    </dsp:sp>
    <dsp:sp modelId="{DE34834C-AAB2-43CA-B110-6B5EFFC92DA9}">
      <dsp:nvSpPr>
        <dsp:cNvPr id="0" name=""/>
        <dsp:cNvSpPr/>
      </dsp:nvSpPr>
      <dsp:spPr>
        <a:xfrm rot="10800000">
          <a:off x="0" y="1844655"/>
          <a:ext cx="9036496"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dirty="0" smtClean="0">
              <a:latin typeface="Arial" pitchFamily="34" charset="0"/>
              <a:cs typeface="Arial" pitchFamily="34" charset="0"/>
            </a:rPr>
            <a:t>Participation in local community and Parish events is an enormous part of our school’s life and commitment to educating responsible citizens. This includes: Carol singing on the Millennium Green – carols . Participation in craft, art and dance workshops at the Town Hall. Civic celebrations and heritage events e.g. Morpeth Gathering, Anniversary of Lord Collingwood</a:t>
          </a:r>
          <a:endParaRPr lang="en-GB" sz="2000" kern="1200" dirty="0">
            <a:latin typeface="Arial" pitchFamily="34" charset="0"/>
            <a:cs typeface="Arial" pitchFamily="34" charset="0"/>
          </a:endParaRPr>
        </a:p>
      </dsp:txBody>
      <dsp:txXfrm rot="10800000">
        <a:off x="0" y="1844655"/>
        <a:ext cx="9036496" cy="1208902"/>
      </dsp:txXfrm>
    </dsp:sp>
    <dsp:sp modelId="{4DB19D70-D834-4E45-879E-099CBF51823D}">
      <dsp:nvSpPr>
        <dsp:cNvPr id="0" name=""/>
        <dsp:cNvSpPr/>
      </dsp:nvSpPr>
      <dsp:spPr>
        <a:xfrm rot="10800000">
          <a:off x="0" y="2291"/>
          <a:ext cx="9036496" cy="186050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GB" sz="2000" kern="1200" smtClean="0">
              <a:latin typeface="Arial" pitchFamily="34" charset="0"/>
              <a:cs typeface="Arial" pitchFamily="34" charset="0"/>
            </a:rPr>
            <a:t>What we do</a:t>
          </a:r>
          <a:endParaRPr lang="en-GB" sz="2000" kern="1200">
            <a:latin typeface="Arial" pitchFamily="34" charset="0"/>
            <a:cs typeface="Arial" pitchFamily="34" charset="0"/>
          </a:endParaRPr>
        </a:p>
      </dsp:txBody>
      <dsp:txXfrm rot="10800000">
        <a:off x="0" y="2291"/>
        <a:ext cx="9036496" cy="12089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E60986-1D36-4AF0-A586-BFA70AE82F12}" type="datetimeFigureOut">
              <a:rPr lang="en-GB" smtClean="0"/>
              <a:t>10/09/2015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584743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E60986-1D36-4AF0-A586-BFA70AE82F12}" type="datetimeFigureOut">
              <a:rPr lang="en-GB" smtClean="0"/>
              <a:t>10/09/2015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501670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E60986-1D36-4AF0-A586-BFA70AE82F12}" type="datetimeFigureOut">
              <a:rPr lang="en-GB" smtClean="0"/>
              <a:t>10/09/2015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99829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E60986-1D36-4AF0-A586-BFA70AE82F12}" type="datetimeFigureOut">
              <a:rPr lang="en-GB" smtClean="0"/>
              <a:t>10/09/2015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106525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60986-1D36-4AF0-A586-BFA70AE82F12}" type="datetimeFigureOut">
              <a:rPr lang="en-GB" smtClean="0"/>
              <a:t>10/09/2015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110595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E60986-1D36-4AF0-A586-BFA70AE82F12}" type="datetimeFigureOut">
              <a:rPr lang="en-GB" smtClean="0"/>
              <a:t>10/09/2015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2494352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E60986-1D36-4AF0-A586-BFA70AE82F12}" type="datetimeFigureOut">
              <a:rPr lang="en-GB" smtClean="0"/>
              <a:t>10/09/2015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64399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E60986-1D36-4AF0-A586-BFA70AE82F12}" type="datetimeFigureOut">
              <a:rPr lang="en-GB" smtClean="0"/>
              <a:t>10/09/2015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73835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60986-1D36-4AF0-A586-BFA70AE82F12}" type="datetimeFigureOut">
              <a:rPr lang="en-GB" smtClean="0"/>
              <a:t>10/09/2015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174848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60986-1D36-4AF0-A586-BFA70AE82F12}" type="datetimeFigureOut">
              <a:rPr lang="en-GB" smtClean="0"/>
              <a:t>10/09/2015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989239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60986-1D36-4AF0-A586-BFA70AE82F12}" type="datetimeFigureOut">
              <a:rPr lang="en-GB" smtClean="0"/>
              <a:t>10/09/2015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B98B9F-161D-41E7-8800-776A69238EAF}" type="slidenum">
              <a:rPr lang="en-GB" smtClean="0"/>
              <a:t>‹#›</a:t>
            </a:fld>
            <a:endParaRPr lang="en-GB"/>
          </a:p>
        </p:txBody>
      </p:sp>
    </p:spTree>
    <p:extLst>
      <p:ext uri="{BB962C8B-B14F-4D97-AF65-F5344CB8AC3E}">
        <p14:creationId xmlns:p14="http://schemas.microsoft.com/office/powerpoint/2010/main" val="113032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E60986-1D36-4AF0-A586-BFA70AE82F12}" type="datetimeFigureOut">
              <a:rPr lang="en-GB" smtClean="0"/>
              <a:t>10/09/2015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98B9F-161D-41E7-8800-776A69238EAF}" type="slidenum">
              <a:rPr lang="en-GB" smtClean="0"/>
              <a:t>‹#›</a:t>
            </a:fld>
            <a:endParaRPr lang="en-GB"/>
          </a:p>
        </p:txBody>
      </p:sp>
    </p:spTree>
    <p:extLst>
      <p:ext uri="{BB962C8B-B14F-4D97-AF65-F5344CB8AC3E}">
        <p14:creationId xmlns:p14="http://schemas.microsoft.com/office/powerpoint/2010/main" val="146820627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066413"/>
            <a:ext cx="7848872"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3200" dirty="0" smtClean="0">
                <a:latin typeface="Arial" pitchFamily="34" charset="0"/>
                <a:cs typeface="Arial" pitchFamily="34" charset="0"/>
              </a:rPr>
              <a:t>British Values / Social, Moral, Cultural </a:t>
            </a:r>
            <a:r>
              <a:rPr lang="en-GB" sz="3200" smtClean="0">
                <a:latin typeface="Arial" pitchFamily="34" charset="0"/>
                <a:cs typeface="Arial" pitchFamily="34" charset="0"/>
              </a:rPr>
              <a:t>and Spiritual </a:t>
            </a:r>
            <a:r>
              <a:rPr lang="en-GB" sz="3200" dirty="0" smtClean="0">
                <a:latin typeface="Arial" pitchFamily="34" charset="0"/>
                <a:cs typeface="Arial" pitchFamily="34" charset="0"/>
              </a:rPr>
              <a:t>aspects of learning in practice at St Robert’s Catholic First School and Nursery, Morpeth</a:t>
            </a:r>
            <a:endParaRPr lang="en-GB" sz="3200" dirty="0">
              <a:latin typeface="Arial" pitchFamily="34" charset="0"/>
              <a:cs typeface="Arial" pitchFamily="34" charset="0"/>
            </a:endParaRPr>
          </a:p>
        </p:txBody>
      </p:sp>
    </p:spTree>
    <p:extLst>
      <p:ext uri="{BB962C8B-B14F-4D97-AF65-F5344CB8AC3E}">
        <p14:creationId xmlns:p14="http://schemas.microsoft.com/office/powerpoint/2010/main" val="3058509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550304950"/>
              </p:ext>
            </p:extLst>
          </p:nvPr>
        </p:nvGraphicFramePr>
        <p:xfrm>
          <a:off x="0" y="0"/>
          <a:ext cx="9144000"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0735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5616" y="2204863"/>
            <a:ext cx="6984776" cy="255454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n-GB" sz="8000" dirty="0" smtClean="0">
                <a:latin typeface="Arial" pitchFamily="34" charset="0"/>
                <a:cs typeface="Arial" pitchFamily="34" charset="0"/>
              </a:rPr>
              <a:t>Moral aspects of learning</a:t>
            </a:r>
            <a:endParaRPr lang="en-GB" sz="8000" dirty="0">
              <a:latin typeface="Arial" pitchFamily="34" charset="0"/>
              <a:cs typeface="Arial" pitchFamily="34" charset="0"/>
            </a:endParaRPr>
          </a:p>
        </p:txBody>
      </p:sp>
    </p:spTree>
    <p:extLst>
      <p:ext uri="{BB962C8B-B14F-4D97-AF65-F5344CB8AC3E}">
        <p14:creationId xmlns:p14="http://schemas.microsoft.com/office/powerpoint/2010/main" val="3512228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288856509"/>
              </p:ext>
            </p:extLst>
          </p:nvPr>
        </p:nvGraphicFramePr>
        <p:xfrm>
          <a:off x="298732" y="0"/>
          <a:ext cx="8856984"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531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7898036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347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150145943"/>
              </p:ext>
            </p:extLst>
          </p:nvPr>
        </p:nvGraphicFramePr>
        <p:xfrm>
          <a:off x="0" y="116632"/>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569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37396419"/>
              </p:ext>
            </p:extLst>
          </p:nvPr>
        </p:nvGraphicFramePr>
        <p:xfrm>
          <a:off x="107504" y="0"/>
          <a:ext cx="903649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95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1127270"/>
            <a:ext cx="6624736" cy="4154984"/>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GB" sz="8800" dirty="0" smtClean="0">
                <a:latin typeface="Arial" pitchFamily="34" charset="0"/>
                <a:cs typeface="Arial" pitchFamily="34" charset="0"/>
              </a:rPr>
              <a:t>Spiritual aspects of Learning</a:t>
            </a:r>
            <a:endParaRPr lang="en-GB" sz="8800" dirty="0">
              <a:latin typeface="Arial" pitchFamily="34" charset="0"/>
              <a:cs typeface="Arial" pitchFamily="34" charset="0"/>
            </a:endParaRPr>
          </a:p>
        </p:txBody>
      </p:sp>
    </p:spTree>
    <p:extLst>
      <p:ext uri="{BB962C8B-B14F-4D97-AF65-F5344CB8AC3E}">
        <p14:creationId xmlns:p14="http://schemas.microsoft.com/office/powerpoint/2010/main" val="2374347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078746432"/>
              </p:ext>
            </p:extLst>
          </p:nvPr>
        </p:nvGraphicFramePr>
        <p:xfrm>
          <a:off x="35140" y="0"/>
          <a:ext cx="910886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3873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427704828"/>
              </p:ext>
            </p:extLst>
          </p:nvPr>
        </p:nvGraphicFramePr>
        <p:xfrm>
          <a:off x="0" y="116632"/>
          <a:ext cx="8964488" cy="6606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6735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543552850"/>
              </p:ext>
            </p:extLst>
          </p:nvPr>
        </p:nvGraphicFramePr>
        <p:xfrm>
          <a:off x="0" y="116632"/>
          <a:ext cx="9144000"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726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British Values and the Catholic Ethos</a:t>
            </a:r>
            <a:endParaRPr lang="en-GB" b="1"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7396" y="1556792"/>
            <a:ext cx="770102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1841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172859890"/>
              </p:ext>
            </p:extLst>
          </p:nvPr>
        </p:nvGraphicFramePr>
        <p:xfrm>
          <a:off x="0" y="0"/>
          <a:ext cx="9036496"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2151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1052736"/>
            <a:ext cx="6480720" cy="4431983"/>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GB" sz="8800" b="1" dirty="0" smtClean="0">
                <a:latin typeface="Arial" pitchFamily="34" charset="0"/>
                <a:cs typeface="Arial" pitchFamily="34" charset="0"/>
              </a:rPr>
              <a:t>Cultural aspects of learning</a:t>
            </a:r>
            <a:endParaRPr lang="en-GB" sz="8800" dirty="0">
              <a:latin typeface="Arial" pitchFamily="34" charset="0"/>
              <a:cs typeface="Arial" pitchFamily="34" charset="0"/>
            </a:endParaRPr>
          </a:p>
          <a:p>
            <a:endParaRPr lang="en-GB" dirty="0"/>
          </a:p>
        </p:txBody>
      </p:sp>
    </p:spTree>
    <p:extLst>
      <p:ext uri="{BB962C8B-B14F-4D97-AF65-F5344CB8AC3E}">
        <p14:creationId xmlns:p14="http://schemas.microsoft.com/office/powerpoint/2010/main" val="3016116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52131585"/>
              </p:ext>
            </p:extLst>
          </p:nvPr>
        </p:nvGraphicFramePr>
        <p:xfrm>
          <a:off x="7074" y="0"/>
          <a:ext cx="9136926"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8600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285647963"/>
              </p:ext>
            </p:extLst>
          </p:nvPr>
        </p:nvGraphicFramePr>
        <p:xfrm>
          <a:off x="0" y="11088"/>
          <a:ext cx="9144000" cy="6846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2340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3153801"/>
              </p:ext>
            </p:extLst>
          </p:nvPr>
        </p:nvGraphicFramePr>
        <p:xfrm>
          <a:off x="20278" y="116632"/>
          <a:ext cx="9123721"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1280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645542914"/>
              </p:ext>
            </p:extLst>
          </p:nvPr>
        </p:nvGraphicFramePr>
        <p:xfrm>
          <a:off x="0" y="116632"/>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884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60648"/>
            <a:ext cx="8208912" cy="5632311"/>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en-GB" sz="2000" dirty="0" smtClean="0">
                <a:latin typeface="Arial" pitchFamily="34" charset="0"/>
                <a:cs typeface="Arial" pitchFamily="34" charset="0"/>
              </a:rPr>
              <a:t>Spiritual, moral, social and cultural aspects of learning are developed through:</a:t>
            </a:r>
          </a:p>
          <a:p>
            <a:r>
              <a:rPr lang="en-GB" sz="2000" dirty="0" smtClean="0">
                <a:latin typeface="Arial" pitchFamily="34" charset="0"/>
                <a:cs typeface="Arial" pitchFamily="34" charset="0"/>
              </a:rPr>
              <a:t>Climate and ethos (enabling personal development </a:t>
            </a:r>
          </a:p>
          <a:p>
            <a:r>
              <a:rPr lang="en-GB" sz="2000" dirty="0" smtClean="0">
                <a:latin typeface="Arial" pitchFamily="34" charset="0"/>
                <a:cs typeface="Arial" pitchFamily="34" charset="0"/>
              </a:rPr>
              <a:t>A range of opportunities (developing self-esteem)</a:t>
            </a:r>
          </a:p>
          <a:p>
            <a:r>
              <a:rPr lang="en-GB" sz="2000" dirty="0" smtClean="0">
                <a:latin typeface="Arial" pitchFamily="34" charset="0"/>
                <a:cs typeface="Arial" pitchFamily="34" charset="0"/>
              </a:rPr>
              <a:t>and</a:t>
            </a:r>
          </a:p>
          <a:p>
            <a:r>
              <a:rPr lang="en-GB" sz="2000" dirty="0" smtClean="0">
                <a:latin typeface="Arial" pitchFamily="34" charset="0"/>
                <a:cs typeface="Arial" pitchFamily="34" charset="0"/>
              </a:rPr>
              <a:t>The development of social skills.</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Evidence exemplified in the Ofsted School Inspection Handbook includes:</a:t>
            </a:r>
          </a:p>
          <a:p>
            <a:pPr marL="342900" indent="-342900">
              <a:buFont typeface="Arial" pitchFamily="34" charset="0"/>
              <a:buChar char="•"/>
            </a:pPr>
            <a:r>
              <a:rPr lang="en-GB" sz="2000" dirty="0" smtClean="0">
                <a:latin typeface="Arial" pitchFamily="34" charset="0"/>
                <a:cs typeface="Arial" pitchFamily="34" charset="0"/>
              </a:rPr>
              <a:t>Taking part in a range of activities requiring social skills</a:t>
            </a:r>
          </a:p>
          <a:p>
            <a:pPr marL="342900" indent="-342900">
              <a:buFont typeface="Arial" pitchFamily="34" charset="0"/>
              <a:buChar char="•"/>
            </a:pPr>
            <a:r>
              <a:rPr lang="en-GB" sz="2000" dirty="0" smtClean="0">
                <a:latin typeface="Arial" pitchFamily="34" charset="0"/>
                <a:cs typeface="Arial" pitchFamily="34" charset="0"/>
              </a:rPr>
              <a:t>Developing and understanding of right and wrong in their school life and outside school</a:t>
            </a:r>
          </a:p>
          <a:p>
            <a:pPr marL="342900" indent="-342900">
              <a:buFont typeface="Arial" pitchFamily="34" charset="0"/>
              <a:buChar char="•"/>
            </a:pPr>
            <a:r>
              <a:rPr lang="en-GB" sz="2000" dirty="0" smtClean="0">
                <a:latin typeface="Arial" pitchFamily="34" charset="0"/>
                <a:cs typeface="Arial" pitchFamily="34" charset="0"/>
              </a:rPr>
              <a:t>Developing awareness of diversity in relation to, for example, gender, race, religion and belief, culture sexual orientation and disability</a:t>
            </a:r>
          </a:p>
          <a:p>
            <a:pPr marL="342900" indent="-342900">
              <a:buFont typeface="Arial" pitchFamily="34" charset="0"/>
              <a:buChar char="•"/>
            </a:pPr>
            <a:r>
              <a:rPr lang="en-GB" sz="2000" dirty="0" smtClean="0">
                <a:latin typeface="Arial" pitchFamily="34" charset="0"/>
                <a:cs typeface="Arial" pitchFamily="34" charset="0"/>
              </a:rPr>
              <a:t>Being reflective about beliefs, values and more profound aspects of human experience, using their imagination and creativity and developing curiosity in their learning</a:t>
            </a:r>
            <a:endParaRPr lang="en-GB" sz="2000" dirty="0">
              <a:latin typeface="Arial" pitchFamily="34" charset="0"/>
              <a:cs typeface="Arial" pitchFamily="34" charset="0"/>
            </a:endParaRPr>
          </a:p>
        </p:txBody>
      </p:sp>
    </p:spTree>
    <p:extLst>
      <p:ext uri="{BB962C8B-B14F-4D97-AF65-F5344CB8AC3E}">
        <p14:creationId xmlns:p14="http://schemas.microsoft.com/office/powerpoint/2010/main" val="278890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1340768"/>
            <a:ext cx="7128792" cy="4154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8800" dirty="0" smtClean="0">
                <a:latin typeface="Arial" pitchFamily="34" charset="0"/>
                <a:cs typeface="Arial" pitchFamily="34" charset="0"/>
              </a:rPr>
              <a:t>Social aspects of learning</a:t>
            </a:r>
            <a:endParaRPr lang="en-GB" sz="8800" dirty="0">
              <a:latin typeface="Arial" pitchFamily="34" charset="0"/>
              <a:cs typeface="Arial" pitchFamily="34" charset="0"/>
            </a:endParaRPr>
          </a:p>
        </p:txBody>
      </p:sp>
    </p:spTree>
    <p:extLst>
      <p:ext uri="{BB962C8B-B14F-4D97-AF65-F5344CB8AC3E}">
        <p14:creationId xmlns:p14="http://schemas.microsoft.com/office/powerpoint/2010/main" val="1117839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496944" cy="646331"/>
          </a:xfrm>
          <a:prstGeom prst="rect">
            <a:avLst/>
          </a:prstGeom>
          <a:noFill/>
        </p:spPr>
        <p:txBody>
          <a:bodyPr wrap="square" rtlCol="0">
            <a:spAutoFit/>
          </a:bodyPr>
          <a:lstStyle/>
          <a:p>
            <a:r>
              <a:rPr lang="en-GB" dirty="0" smtClean="0">
                <a:latin typeface="Arial" pitchFamily="34" charset="0"/>
                <a:cs typeface="Arial" pitchFamily="34" charset="0"/>
              </a:rPr>
              <a:t>Some of the ways in which you will see this manifested in the life of our school are:</a:t>
            </a:r>
            <a:endParaRPr lang="en-GB" dirty="0">
              <a:latin typeface="Arial" pitchFamily="34" charset="0"/>
              <a:cs typeface="Arial" pitchFamily="34" charset="0"/>
            </a:endParaRPr>
          </a:p>
        </p:txBody>
      </p:sp>
      <p:graphicFrame>
        <p:nvGraphicFramePr>
          <p:cNvPr id="5" name="Diagram 4"/>
          <p:cNvGraphicFramePr/>
          <p:nvPr>
            <p:extLst>
              <p:ext uri="{D42A27DB-BD31-4B8C-83A1-F6EECF244321}">
                <p14:modId xmlns:p14="http://schemas.microsoft.com/office/powerpoint/2010/main" val="453541078"/>
              </p:ext>
            </p:extLst>
          </p:nvPr>
        </p:nvGraphicFramePr>
        <p:xfrm>
          <a:off x="0" y="836712"/>
          <a:ext cx="914400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4464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140023396"/>
              </p:ext>
            </p:extLst>
          </p:nvPr>
        </p:nvGraphicFramePr>
        <p:xfrm>
          <a:off x="0" y="116632"/>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7944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Diagram 27"/>
          <p:cNvGraphicFramePr/>
          <p:nvPr>
            <p:extLst>
              <p:ext uri="{D42A27DB-BD31-4B8C-83A1-F6EECF244321}">
                <p14:modId xmlns:p14="http://schemas.microsoft.com/office/powerpoint/2010/main" val="939439825"/>
              </p:ext>
            </p:extLst>
          </p:nvPr>
        </p:nvGraphicFramePr>
        <p:xfrm>
          <a:off x="0" y="116632"/>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3987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85278727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8519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92032202"/>
              </p:ext>
            </p:extLst>
          </p:nvPr>
        </p:nvGraphicFramePr>
        <p:xfrm>
          <a:off x="107504" y="116632"/>
          <a:ext cx="9036496"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0648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1726</Words>
  <Application>Microsoft Office PowerPoint</Application>
  <PresentationFormat>On-screen Show (4:3)</PresentationFormat>
  <Paragraphs>90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British Values and the Catholic Ethos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Northumberland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Finch, Gill</dc:creator>
  <cp:lastModifiedBy>Cunningham, Vivian</cp:lastModifiedBy>
  <cp:revision>21</cp:revision>
  <dcterms:created xsi:type="dcterms:W3CDTF">2014-02-19T13:25:57Z</dcterms:created>
  <dcterms:modified xsi:type="dcterms:W3CDTF">2015-09-10T09:55:09Z</dcterms:modified>
</cp:coreProperties>
</file>